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sldIdLst>
    <p:sldId id="258" r:id="rId2"/>
    <p:sldId id="259" r:id="rId3"/>
    <p:sldId id="261" r:id="rId4"/>
    <p:sldId id="262" r:id="rId5"/>
    <p:sldId id="263" r:id="rId6"/>
    <p:sldId id="264" r:id="rId7"/>
    <p:sldId id="265" r:id="rId8"/>
    <p:sldId id="267" r:id="rId9"/>
    <p:sldId id="266" r:id="rId10"/>
    <p:sldId id="268" r:id="rId11"/>
    <p:sldId id="269" r:id="rId12"/>
    <p:sldId id="270" r:id="rId13"/>
    <p:sldId id="271" r:id="rId14"/>
    <p:sldId id="272" r:id="rId15"/>
    <p:sldId id="273" r:id="rId16"/>
    <p:sldId id="274" r:id="rId17"/>
    <p:sldId id="275" r:id="rId18"/>
    <p:sldId id="276" r:id="rId19"/>
    <p:sldId id="277" r:id="rId20"/>
    <p:sldId id="278" r:id="rId21"/>
    <p:sldId id="279" r:id="rId22"/>
    <p:sldId id="280" r:id="rId23"/>
    <p:sldId id="281" r:id="rId24"/>
    <p:sldId id="282" r:id="rId25"/>
    <p:sldId id="283" r:id="rId26"/>
    <p:sldId id="284" r:id="rId27"/>
    <p:sldId id="285" r:id="rId2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allowPng="1" imgSz="1024x768" encoding="windows-1252"/>
  <p:clrMru>
    <a:srgbClr val="FFFF00"/>
    <a:srgbClr val="33CCFF"/>
    <a:srgbClr val="FF9900"/>
    <a:srgbClr val="99FF99"/>
    <a:srgbClr val="00CC00"/>
    <a:srgbClr val="FF0000"/>
    <a:srgbClr val="0000CC"/>
    <a:srgbClr val="CCFF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4833" autoAdjust="0"/>
    <p:restoredTop sz="94660"/>
  </p:normalViewPr>
  <p:slideViewPr>
    <p:cSldViewPr>
      <p:cViewPr varScale="1">
        <p:scale>
          <a:sx n="38" d="100"/>
          <a:sy n="38" d="100"/>
        </p:scale>
        <p:origin x="-142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36868100" cy="368681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700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86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6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CF7B7471-248C-4F29-BC60-4C1EA100EE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2.wav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1.wav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2.wav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3.wav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4.wav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5.wav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6.wav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7.wav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8.wav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9.wav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0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91C3AB-7FC4-4C1A-A319-FCE811211B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sndAc>
      <p:stSnd>
        <p:snd r:embed="rId1" name="chimes.wav"/>
      </p:stSnd>
    </p:sndAc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9917A7-57B8-4CF9-BB72-A05F533368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sndAc>
      <p:stSnd>
        <p:snd r:embed="rId1" name="chimes.wav"/>
      </p:stSnd>
    </p:sndAc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12C28A-F123-42C6-A207-61EB9CBA3C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sndAc>
      <p:stSnd>
        <p:snd r:embed="rId1" name="chimes.wav"/>
      </p:stSnd>
    </p:sndAc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B9363A-C434-4BF7-883F-B41FF2F9F17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sndAc>
      <p:stSnd>
        <p:snd r:embed="rId1" name="chimes.wav"/>
      </p:stSnd>
    </p:sndAc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08E886-FAA5-42F7-85B7-C786CAFFB62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sndAc>
      <p:stSnd>
        <p:snd r:embed="rId1" name="chimes.wav"/>
      </p:stSnd>
    </p:sndAc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95FDE7-8E4E-42F1-89C4-973B9C09E9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sndAc>
      <p:stSnd>
        <p:snd r:embed="rId1" name="chimes.wav"/>
      </p:stSnd>
    </p:sndAc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786537-4A4B-41B6-B8FC-E3C5D6B9C6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sndAc>
      <p:stSnd>
        <p:snd r:embed="rId1" name="chimes.wav"/>
      </p:stSnd>
    </p:sndAc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04CFC1-1A02-45BA-9860-B1D1806D25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sndAc>
      <p:stSnd>
        <p:snd r:embed="rId1" name="chimes.wav"/>
      </p:stSnd>
    </p:sndAc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B36940-373D-47A5-BCD3-93D184BA10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sndAc>
      <p:stSnd>
        <p:snd r:embed="rId1" name="chimes.wav"/>
      </p:stSnd>
    </p:sndAc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405941-B50A-4754-BBA6-4ED559A99AC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sndAc>
      <p:stSnd>
        <p:snd r:embed="rId1" name="chimes.wav"/>
      </p:stSnd>
    </p:sndAc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41462B-AF93-49B6-A0DD-A5D786E3C6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sndAc>
      <p:stSnd>
        <p:snd r:embed="rId1" name="chimes.wav"/>
      </p:stSnd>
    </p:sndAc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audio" Target="../media/audio1.wav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CCFFCC"/>
            </a:gs>
            <a:gs pos="100000">
              <a:srgbClr val="00FF99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6C7DCB2F-27F3-400F-8EF0-7C69EE608EA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sndAc>
      <p:stSnd>
        <p:snd r:embed="rId13" name="chimes.wav" builtIn="1"/>
      </p:stSnd>
    </p:sndAc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13.wav"/><Relationship Id="rId7" Type="http://schemas.openxmlformats.org/officeDocument/2006/relationships/slide" Target="slide3.xml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Relationship Id="rId6" Type="http://schemas.openxmlformats.org/officeDocument/2006/relationships/audio" Target="../media/audio1.wav"/><Relationship Id="rId5" Type="http://schemas.openxmlformats.org/officeDocument/2006/relationships/audio" Target="../media/audio15.wav"/><Relationship Id="rId4" Type="http://schemas.openxmlformats.org/officeDocument/2006/relationships/audio" Target="../media/audio14.wav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3.wav"/><Relationship Id="rId7" Type="http://schemas.openxmlformats.org/officeDocument/2006/relationships/slide" Target="slide3.xml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Relationship Id="rId6" Type="http://schemas.openxmlformats.org/officeDocument/2006/relationships/audio" Target="../media/audio1.wav"/><Relationship Id="rId5" Type="http://schemas.openxmlformats.org/officeDocument/2006/relationships/audio" Target="../media/audio15.wav"/><Relationship Id="rId4" Type="http://schemas.openxmlformats.org/officeDocument/2006/relationships/audio" Target="../media/audio14.wav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3.wav"/><Relationship Id="rId7" Type="http://schemas.openxmlformats.org/officeDocument/2006/relationships/slide" Target="slide3.xml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Relationship Id="rId6" Type="http://schemas.openxmlformats.org/officeDocument/2006/relationships/audio" Target="../media/audio1.wav"/><Relationship Id="rId5" Type="http://schemas.openxmlformats.org/officeDocument/2006/relationships/audio" Target="../media/audio15.wav"/><Relationship Id="rId4" Type="http://schemas.openxmlformats.org/officeDocument/2006/relationships/audio" Target="../media/audio14.wav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3.wav"/><Relationship Id="rId7" Type="http://schemas.openxmlformats.org/officeDocument/2006/relationships/slide" Target="slide3.xml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Relationship Id="rId6" Type="http://schemas.openxmlformats.org/officeDocument/2006/relationships/audio" Target="../media/audio1.wav"/><Relationship Id="rId5" Type="http://schemas.openxmlformats.org/officeDocument/2006/relationships/audio" Target="../media/audio15.wav"/><Relationship Id="rId4" Type="http://schemas.openxmlformats.org/officeDocument/2006/relationships/audio" Target="../media/audio14.wav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3.wav"/><Relationship Id="rId7" Type="http://schemas.openxmlformats.org/officeDocument/2006/relationships/slide" Target="slide3.xml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Relationship Id="rId6" Type="http://schemas.openxmlformats.org/officeDocument/2006/relationships/audio" Target="../media/audio1.wav"/><Relationship Id="rId5" Type="http://schemas.openxmlformats.org/officeDocument/2006/relationships/audio" Target="../media/audio15.wav"/><Relationship Id="rId4" Type="http://schemas.openxmlformats.org/officeDocument/2006/relationships/audio" Target="../media/audio14.wav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3.wav"/><Relationship Id="rId7" Type="http://schemas.openxmlformats.org/officeDocument/2006/relationships/slide" Target="slide3.xml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Relationship Id="rId6" Type="http://schemas.openxmlformats.org/officeDocument/2006/relationships/audio" Target="../media/audio1.wav"/><Relationship Id="rId5" Type="http://schemas.openxmlformats.org/officeDocument/2006/relationships/audio" Target="../media/audio15.wav"/><Relationship Id="rId4" Type="http://schemas.openxmlformats.org/officeDocument/2006/relationships/audio" Target="../media/audio14.wav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3.wav"/><Relationship Id="rId7" Type="http://schemas.openxmlformats.org/officeDocument/2006/relationships/slide" Target="slide3.xml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Relationship Id="rId6" Type="http://schemas.openxmlformats.org/officeDocument/2006/relationships/audio" Target="../media/audio1.wav"/><Relationship Id="rId5" Type="http://schemas.openxmlformats.org/officeDocument/2006/relationships/audio" Target="../media/audio15.wav"/><Relationship Id="rId4" Type="http://schemas.openxmlformats.org/officeDocument/2006/relationships/audio" Target="../media/audio14.wav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3.wav"/><Relationship Id="rId7" Type="http://schemas.openxmlformats.org/officeDocument/2006/relationships/slide" Target="slide3.xml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Relationship Id="rId6" Type="http://schemas.openxmlformats.org/officeDocument/2006/relationships/audio" Target="../media/audio1.wav"/><Relationship Id="rId5" Type="http://schemas.openxmlformats.org/officeDocument/2006/relationships/audio" Target="../media/audio15.wav"/><Relationship Id="rId4" Type="http://schemas.openxmlformats.org/officeDocument/2006/relationships/audio" Target="../media/audio14.wav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3.wav"/><Relationship Id="rId7" Type="http://schemas.openxmlformats.org/officeDocument/2006/relationships/slide" Target="slide3.xml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Relationship Id="rId6" Type="http://schemas.openxmlformats.org/officeDocument/2006/relationships/audio" Target="../media/audio1.wav"/><Relationship Id="rId5" Type="http://schemas.openxmlformats.org/officeDocument/2006/relationships/audio" Target="../media/audio15.wav"/><Relationship Id="rId4" Type="http://schemas.openxmlformats.org/officeDocument/2006/relationships/audio" Target="../media/audio14.wav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3.wav"/><Relationship Id="rId7" Type="http://schemas.openxmlformats.org/officeDocument/2006/relationships/slide" Target="slide3.xml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Relationship Id="rId6" Type="http://schemas.openxmlformats.org/officeDocument/2006/relationships/audio" Target="../media/audio1.wav"/><Relationship Id="rId5" Type="http://schemas.openxmlformats.org/officeDocument/2006/relationships/audio" Target="../media/audio15.wav"/><Relationship Id="rId4" Type="http://schemas.openxmlformats.org/officeDocument/2006/relationships/audio" Target="../media/audio14.wav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audio" Target="../media/audio13.wav"/><Relationship Id="rId7" Type="http://schemas.openxmlformats.org/officeDocument/2006/relationships/slide" Target="slide3.xml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Relationship Id="rId6" Type="http://schemas.openxmlformats.org/officeDocument/2006/relationships/audio" Target="../media/audio1.wav"/><Relationship Id="rId5" Type="http://schemas.openxmlformats.org/officeDocument/2006/relationships/audio" Target="../media/audio15.wav"/><Relationship Id="rId4" Type="http://schemas.openxmlformats.org/officeDocument/2006/relationships/audio" Target="../media/audio14.wav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3.wav"/><Relationship Id="rId7" Type="http://schemas.openxmlformats.org/officeDocument/2006/relationships/slide" Target="slide3.xml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Relationship Id="rId6" Type="http://schemas.openxmlformats.org/officeDocument/2006/relationships/audio" Target="../media/audio1.wav"/><Relationship Id="rId5" Type="http://schemas.openxmlformats.org/officeDocument/2006/relationships/audio" Target="../media/audio15.wav"/><Relationship Id="rId4" Type="http://schemas.openxmlformats.org/officeDocument/2006/relationships/audio" Target="../media/audio14.wav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3.wav"/><Relationship Id="rId7" Type="http://schemas.openxmlformats.org/officeDocument/2006/relationships/slide" Target="slide3.xml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Relationship Id="rId6" Type="http://schemas.openxmlformats.org/officeDocument/2006/relationships/audio" Target="../media/audio1.wav"/><Relationship Id="rId5" Type="http://schemas.openxmlformats.org/officeDocument/2006/relationships/audio" Target="../media/audio15.wav"/><Relationship Id="rId4" Type="http://schemas.openxmlformats.org/officeDocument/2006/relationships/audio" Target="../media/audio14.wav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3.wav"/><Relationship Id="rId7" Type="http://schemas.openxmlformats.org/officeDocument/2006/relationships/slide" Target="slide3.xml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Relationship Id="rId6" Type="http://schemas.openxmlformats.org/officeDocument/2006/relationships/audio" Target="../media/audio1.wav"/><Relationship Id="rId5" Type="http://schemas.openxmlformats.org/officeDocument/2006/relationships/audio" Target="../media/audio15.wav"/><Relationship Id="rId4" Type="http://schemas.openxmlformats.org/officeDocument/2006/relationships/audio" Target="../media/audio14.wav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3.wav"/><Relationship Id="rId7" Type="http://schemas.openxmlformats.org/officeDocument/2006/relationships/slide" Target="slide3.xml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Relationship Id="rId6" Type="http://schemas.openxmlformats.org/officeDocument/2006/relationships/audio" Target="../media/audio1.wav"/><Relationship Id="rId5" Type="http://schemas.openxmlformats.org/officeDocument/2006/relationships/audio" Target="../media/audio15.wav"/><Relationship Id="rId4" Type="http://schemas.openxmlformats.org/officeDocument/2006/relationships/audio" Target="../media/audio14.wav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3.wav"/><Relationship Id="rId7" Type="http://schemas.openxmlformats.org/officeDocument/2006/relationships/slide" Target="slide3.xml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Relationship Id="rId6" Type="http://schemas.openxmlformats.org/officeDocument/2006/relationships/audio" Target="../media/audio1.wav"/><Relationship Id="rId5" Type="http://schemas.openxmlformats.org/officeDocument/2006/relationships/audio" Target="../media/audio15.wav"/><Relationship Id="rId4" Type="http://schemas.openxmlformats.org/officeDocument/2006/relationships/audio" Target="../media/audio14.wav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3.wav"/><Relationship Id="rId7" Type="http://schemas.openxmlformats.org/officeDocument/2006/relationships/slide" Target="slide3.xml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Relationship Id="rId6" Type="http://schemas.openxmlformats.org/officeDocument/2006/relationships/audio" Target="../media/audio1.wav"/><Relationship Id="rId5" Type="http://schemas.openxmlformats.org/officeDocument/2006/relationships/audio" Target="../media/audio15.wav"/><Relationship Id="rId4" Type="http://schemas.openxmlformats.org/officeDocument/2006/relationships/audio" Target="../media/audio14.wav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3.wav"/><Relationship Id="rId7" Type="http://schemas.openxmlformats.org/officeDocument/2006/relationships/slide" Target="slide3.xml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Relationship Id="rId6" Type="http://schemas.openxmlformats.org/officeDocument/2006/relationships/audio" Target="../media/audio1.wav"/><Relationship Id="rId5" Type="http://schemas.openxmlformats.org/officeDocument/2006/relationships/audio" Target="../media/audio15.wav"/><Relationship Id="rId4" Type="http://schemas.openxmlformats.org/officeDocument/2006/relationships/audio" Target="../media/audio14.wav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slide" Target="slide12.xml"/><Relationship Id="rId13" Type="http://schemas.openxmlformats.org/officeDocument/2006/relationships/slide" Target="slide23.xml"/><Relationship Id="rId18" Type="http://schemas.openxmlformats.org/officeDocument/2006/relationships/slide" Target="slide13.xml"/><Relationship Id="rId26" Type="http://schemas.openxmlformats.org/officeDocument/2006/relationships/slide" Target="slide27.xml"/><Relationship Id="rId3" Type="http://schemas.openxmlformats.org/officeDocument/2006/relationships/slide" Target="slide4.xml"/><Relationship Id="rId21" Type="http://schemas.openxmlformats.org/officeDocument/2006/relationships/slide" Target="slide19.xml"/><Relationship Id="rId7" Type="http://schemas.openxmlformats.org/officeDocument/2006/relationships/slide" Target="slide11.xml"/><Relationship Id="rId12" Type="http://schemas.openxmlformats.org/officeDocument/2006/relationships/slide" Target="slide22.xml"/><Relationship Id="rId17" Type="http://schemas.openxmlformats.org/officeDocument/2006/relationships/slide" Target="slide9.xml"/><Relationship Id="rId25" Type="http://schemas.openxmlformats.org/officeDocument/2006/relationships/slide" Target="slide26.xml"/><Relationship Id="rId2" Type="http://schemas.openxmlformats.org/officeDocument/2006/relationships/audio" Target="../media/audio3.wav"/><Relationship Id="rId16" Type="http://schemas.openxmlformats.org/officeDocument/2006/relationships/slide" Target="slide8.xml"/><Relationship Id="rId20" Type="http://schemas.openxmlformats.org/officeDocument/2006/relationships/slide" Target="slide15.xml"/><Relationship Id="rId1" Type="http://schemas.openxmlformats.org/officeDocument/2006/relationships/slideLayout" Target="../slideLayouts/slideLayout2.xml"/><Relationship Id="rId6" Type="http://schemas.openxmlformats.org/officeDocument/2006/relationships/slide" Target="slide10.xml"/><Relationship Id="rId11" Type="http://schemas.openxmlformats.org/officeDocument/2006/relationships/slide" Target="slide18.xml"/><Relationship Id="rId24" Type="http://schemas.openxmlformats.org/officeDocument/2006/relationships/slide" Target="slide25.xml"/><Relationship Id="rId5" Type="http://schemas.openxmlformats.org/officeDocument/2006/relationships/slide" Target="slide6.xml"/><Relationship Id="rId15" Type="http://schemas.openxmlformats.org/officeDocument/2006/relationships/slide" Target="slide7.xml"/><Relationship Id="rId23" Type="http://schemas.openxmlformats.org/officeDocument/2006/relationships/slide" Target="slide21.xml"/><Relationship Id="rId10" Type="http://schemas.openxmlformats.org/officeDocument/2006/relationships/slide" Target="slide17.xml"/><Relationship Id="rId19" Type="http://schemas.openxmlformats.org/officeDocument/2006/relationships/slide" Target="slide14.xml"/><Relationship Id="rId4" Type="http://schemas.openxmlformats.org/officeDocument/2006/relationships/slide" Target="slide5.xml"/><Relationship Id="rId9" Type="http://schemas.openxmlformats.org/officeDocument/2006/relationships/slide" Target="slide16.xml"/><Relationship Id="rId14" Type="http://schemas.openxmlformats.org/officeDocument/2006/relationships/slide" Target="slide24.xml"/><Relationship Id="rId22" Type="http://schemas.openxmlformats.org/officeDocument/2006/relationships/slide" Target="slide20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3.wav"/><Relationship Id="rId7" Type="http://schemas.openxmlformats.org/officeDocument/2006/relationships/slide" Target="slide3.xml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Relationship Id="rId6" Type="http://schemas.openxmlformats.org/officeDocument/2006/relationships/audio" Target="../media/audio1.wav"/><Relationship Id="rId5" Type="http://schemas.openxmlformats.org/officeDocument/2006/relationships/audio" Target="../media/audio15.wav"/><Relationship Id="rId4" Type="http://schemas.openxmlformats.org/officeDocument/2006/relationships/audio" Target="../media/audio14.wav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3.wav"/><Relationship Id="rId7" Type="http://schemas.openxmlformats.org/officeDocument/2006/relationships/slide" Target="slide3.xml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Relationship Id="rId6" Type="http://schemas.openxmlformats.org/officeDocument/2006/relationships/audio" Target="../media/audio1.wav"/><Relationship Id="rId5" Type="http://schemas.openxmlformats.org/officeDocument/2006/relationships/audio" Target="../media/audio15.wav"/><Relationship Id="rId4" Type="http://schemas.openxmlformats.org/officeDocument/2006/relationships/audio" Target="../media/audio14.wav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3.wav"/><Relationship Id="rId7" Type="http://schemas.openxmlformats.org/officeDocument/2006/relationships/slide" Target="slide3.xml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Relationship Id="rId6" Type="http://schemas.openxmlformats.org/officeDocument/2006/relationships/audio" Target="../media/audio1.wav"/><Relationship Id="rId5" Type="http://schemas.openxmlformats.org/officeDocument/2006/relationships/audio" Target="../media/audio15.wav"/><Relationship Id="rId4" Type="http://schemas.openxmlformats.org/officeDocument/2006/relationships/audio" Target="../media/audio14.wav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3.wav"/><Relationship Id="rId7" Type="http://schemas.openxmlformats.org/officeDocument/2006/relationships/slide" Target="slide3.xml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Relationship Id="rId6" Type="http://schemas.openxmlformats.org/officeDocument/2006/relationships/audio" Target="../media/audio1.wav"/><Relationship Id="rId5" Type="http://schemas.openxmlformats.org/officeDocument/2006/relationships/audio" Target="../media/audio15.wav"/><Relationship Id="rId4" Type="http://schemas.openxmlformats.org/officeDocument/2006/relationships/audio" Target="../media/audio14.wav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3.wav"/><Relationship Id="rId7" Type="http://schemas.openxmlformats.org/officeDocument/2006/relationships/slide" Target="slide3.xml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Relationship Id="rId6" Type="http://schemas.openxmlformats.org/officeDocument/2006/relationships/audio" Target="../media/audio1.wav"/><Relationship Id="rId5" Type="http://schemas.openxmlformats.org/officeDocument/2006/relationships/audio" Target="../media/audio15.wav"/><Relationship Id="rId4" Type="http://schemas.openxmlformats.org/officeDocument/2006/relationships/audio" Target="../media/audio14.wav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3.wav"/><Relationship Id="rId7" Type="http://schemas.openxmlformats.org/officeDocument/2006/relationships/slide" Target="slide3.xml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Relationship Id="rId6" Type="http://schemas.openxmlformats.org/officeDocument/2006/relationships/audio" Target="../media/audio1.wav"/><Relationship Id="rId5" Type="http://schemas.openxmlformats.org/officeDocument/2006/relationships/audio" Target="../media/audio15.wav"/><Relationship Id="rId4" Type="http://schemas.openxmlformats.org/officeDocument/2006/relationships/audio" Target="../media/audio14.wav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36" name="Text Box 16"/>
          <p:cNvSpPr txBox="1">
            <a:spLocks noChangeArrowheads="1"/>
          </p:cNvSpPr>
          <p:nvPr/>
        </p:nvSpPr>
        <p:spPr bwMode="auto">
          <a:xfrm>
            <a:off x="0" y="1238250"/>
            <a:ext cx="914400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200" b="1" u="sng">
                <a:solidFill>
                  <a:srgbClr val="0000CC"/>
                </a:solidFill>
              </a:rPr>
              <a:t>KHOA HỌC:</a:t>
            </a:r>
          </a:p>
        </p:txBody>
      </p:sp>
      <p:sp>
        <p:nvSpPr>
          <p:cNvPr id="5144" name="WordArt 24"/>
          <p:cNvSpPr>
            <a:spLocks noChangeArrowheads="1" noChangeShapeType="1" noTextEdit="1"/>
          </p:cNvSpPr>
          <p:nvPr/>
        </p:nvSpPr>
        <p:spPr bwMode="auto">
          <a:xfrm>
            <a:off x="1600200" y="1916113"/>
            <a:ext cx="5791200" cy="381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600" b="1" kern="10">
                <a:ln w="19050">
                  <a:solidFill>
                    <a:srgbClr val="FF3300"/>
                  </a:solidFill>
                  <a:round/>
                  <a:headEnd/>
                  <a:tailEnd/>
                </a:ln>
                <a:solidFill>
                  <a:schemeClr val="accent2"/>
                </a:solidFill>
                <a:latin typeface="Arial"/>
                <a:cs typeface="Arial"/>
              </a:rPr>
              <a:t>ÔN TẬP: CON NGƯỜI VÀ SỨC KHỎE</a:t>
            </a:r>
            <a:endParaRPr lang="en-US" sz="3600" b="1" kern="10">
              <a:ln w="19050">
                <a:solidFill>
                  <a:srgbClr val="FF3300"/>
                </a:solidFill>
                <a:round/>
                <a:headEnd/>
                <a:tailEnd/>
              </a:ln>
              <a:solidFill>
                <a:schemeClr val="accent2"/>
              </a:solidFill>
              <a:latin typeface="Arial"/>
              <a:cs typeface="Arial"/>
            </a:endParaRPr>
          </a:p>
        </p:txBody>
      </p:sp>
    </p:spTree>
  </p:cSld>
  <p:clrMapOvr>
    <a:masterClrMapping/>
  </p:clrMapOvr>
  <p:transition spd="slow"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1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1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1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1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36" grpId="0"/>
      <p:bldP spid="5144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3"/>
          <p:cNvSpPr txBox="1">
            <a:spLocks noChangeArrowheads="1"/>
          </p:cNvSpPr>
          <p:nvPr/>
        </p:nvSpPr>
        <p:spPr bwMode="auto">
          <a:xfrm>
            <a:off x="0" y="334963"/>
            <a:ext cx="9144000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200" b="1" u="sng">
                <a:solidFill>
                  <a:srgbClr val="0000CC"/>
                </a:solidFill>
              </a:rPr>
              <a:t>KHOA HỌC:</a:t>
            </a:r>
          </a:p>
        </p:txBody>
      </p:sp>
      <p:sp>
        <p:nvSpPr>
          <p:cNvPr id="11267" name="WordArt 4"/>
          <p:cNvSpPr>
            <a:spLocks noChangeArrowheads="1" noChangeShapeType="1" noTextEdit="1"/>
          </p:cNvSpPr>
          <p:nvPr/>
        </p:nvSpPr>
        <p:spPr bwMode="auto">
          <a:xfrm>
            <a:off x="1600200" y="762000"/>
            <a:ext cx="5791200" cy="381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600" b="1" kern="10">
                <a:ln w="19050">
                  <a:solidFill>
                    <a:srgbClr val="FF3300"/>
                  </a:solidFill>
                  <a:round/>
                  <a:headEnd/>
                  <a:tailEnd/>
                </a:ln>
                <a:solidFill>
                  <a:schemeClr val="accent2"/>
                </a:solidFill>
                <a:latin typeface="Arial"/>
                <a:cs typeface="Arial"/>
              </a:rPr>
              <a:t>ÔN TẬP:CON NGƯỜI VÀ SỨC KHỎE</a:t>
            </a:r>
            <a:endParaRPr lang="en-US" sz="3600" b="1" kern="10">
              <a:ln w="19050">
                <a:solidFill>
                  <a:srgbClr val="FF3300"/>
                </a:solidFill>
                <a:round/>
                <a:headEnd/>
                <a:tailEnd/>
              </a:ln>
              <a:solidFill>
                <a:schemeClr val="accent2"/>
              </a:solidFill>
              <a:latin typeface="Arial"/>
              <a:cs typeface="Arial"/>
            </a:endParaRPr>
          </a:p>
        </p:txBody>
      </p:sp>
      <p:sp>
        <p:nvSpPr>
          <p:cNvPr id="98309" name="Text Box 5"/>
          <p:cNvSpPr txBox="1">
            <a:spLocks noChangeArrowheads="1"/>
          </p:cNvSpPr>
          <p:nvPr/>
        </p:nvSpPr>
        <p:spPr bwMode="auto">
          <a:xfrm>
            <a:off x="152400" y="1371600"/>
            <a:ext cx="190500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200" b="1" u="sng">
                <a:solidFill>
                  <a:srgbClr val="0000CC"/>
                </a:solidFill>
              </a:rPr>
              <a:t>CÂU 7:</a:t>
            </a:r>
          </a:p>
        </p:txBody>
      </p:sp>
      <p:sp>
        <p:nvSpPr>
          <p:cNvPr id="98310" name="Text Box 6"/>
          <p:cNvSpPr txBox="1">
            <a:spLocks noChangeArrowheads="1"/>
          </p:cNvSpPr>
          <p:nvPr/>
        </p:nvSpPr>
        <p:spPr bwMode="auto">
          <a:xfrm>
            <a:off x="496888" y="1752600"/>
            <a:ext cx="65897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400">
                <a:solidFill>
                  <a:srgbClr val="0000CC"/>
                </a:solidFill>
              </a:rPr>
              <a:t>Hãy chọn nhóm thức ăn chứa nhiều chất đạm?</a:t>
            </a:r>
          </a:p>
        </p:txBody>
      </p:sp>
      <p:sp>
        <p:nvSpPr>
          <p:cNvPr id="98311" name="AutoShape 7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5400" b="1">
                <a:solidFill>
                  <a:srgbClr val="0000CC"/>
                </a:solidFill>
              </a:rPr>
              <a:t>0</a:t>
            </a:r>
            <a:endParaRPr lang="vi-VN" sz="5400" b="1">
              <a:solidFill>
                <a:srgbClr val="0000CC"/>
              </a:solidFill>
            </a:endParaRPr>
          </a:p>
        </p:txBody>
      </p:sp>
      <p:sp>
        <p:nvSpPr>
          <p:cNvPr id="98312" name="AutoShape 8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5400" b="1">
                <a:solidFill>
                  <a:srgbClr val="0000CC"/>
                </a:solidFill>
              </a:rPr>
              <a:t>1</a:t>
            </a:r>
            <a:endParaRPr lang="vi-VN" sz="5400" b="1">
              <a:solidFill>
                <a:srgbClr val="0000CC"/>
              </a:solidFill>
            </a:endParaRPr>
          </a:p>
        </p:txBody>
      </p:sp>
      <p:sp>
        <p:nvSpPr>
          <p:cNvPr id="98313" name="AutoShape 9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5400" b="1">
                <a:solidFill>
                  <a:srgbClr val="0000CC"/>
                </a:solidFill>
              </a:rPr>
              <a:t>2</a:t>
            </a:r>
            <a:endParaRPr lang="vi-VN" sz="5400" b="1">
              <a:solidFill>
                <a:srgbClr val="0000CC"/>
              </a:solidFill>
            </a:endParaRPr>
          </a:p>
        </p:txBody>
      </p:sp>
      <p:sp>
        <p:nvSpPr>
          <p:cNvPr id="98314" name="AutoShape 10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5400" b="1">
                <a:solidFill>
                  <a:srgbClr val="0000CC"/>
                </a:solidFill>
              </a:rPr>
              <a:t>3</a:t>
            </a:r>
            <a:endParaRPr lang="vi-VN" sz="5400" b="1">
              <a:solidFill>
                <a:srgbClr val="0000CC"/>
              </a:solidFill>
            </a:endParaRPr>
          </a:p>
        </p:txBody>
      </p:sp>
      <p:sp>
        <p:nvSpPr>
          <p:cNvPr id="98315" name="AutoShape 11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5400" b="1">
                <a:solidFill>
                  <a:srgbClr val="0000CC"/>
                </a:solidFill>
              </a:rPr>
              <a:t>4</a:t>
            </a:r>
            <a:endParaRPr lang="vi-VN" sz="5400" b="1">
              <a:solidFill>
                <a:srgbClr val="0000CC"/>
              </a:solidFill>
            </a:endParaRPr>
          </a:p>
        </p:txBody>
      </p:sp>
      <p:sp>
        <p:nvSpPr>
          <p:cNvPr id="98316" name="AutoShape 12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5400" b="1">
                <a:solidFill>
                  <a:srgbClr val="0000CC"/>
                </a:solidFill>
              </a:rPr>
              <a:t>5</a:t>
            </a:r>
            <a:endParaRPr lang="vi-VN" sz="5400" b="1">
              <a:solidFill>
                <a:srgbClr val="0000CC"/>
              </a:solidFill>
            </a:endParaRPr>
          </a:p>
        </p:txBody>
      </p:sp>
      <p:sp>
        <p:nvSpPr>
          <p:cNvPr id="98317" name="AutoShape 13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5400" b="1">
                <a:solidFill>
                  <a:srgbClr val="0000CC"/>
                </a:solidFill>
              </a:rPr>
              <a:t>6</a:t>
            </a:r>
            <a:endParaRPr lang="vi-VN" sz="5400" b="1">
              <a:solidFill>
                <a:srgbClr val="0000CC"/>
              </a:solidFill>
            </a:endParaRPr>
          </a:p>
        </p:txBody>
      </p:sp>
      <p:sp>
        <p:nvSpPr>
          <p:cNvPr id="98318" name="AutoShape 14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5400" b="1">
                <a:solidFill>
                  <a:srgbClr val="0000CC"/>
                </a:solidFill>
              </a:rPr>
              <a:t>7</a:t>
            </a:r>
            <a:endParaRPr lang="vi-VN" sz="5400" b="1">
              <a:solidFill>
                <a:srgbClr val="0000CC"/>
              </a:solidFill>
            </a:endParaRPr>
          </a:p>
        </p:txBody>
      </p:sp>
      <p:sp>
        <p:nvSpPr>
          <p:cNvPr id="98319" name="AutoShape 15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5400" b="1">
                <a:solidFill>
                  <a:srgbClr val="0000CC"/>
                </a:solidFill>
              </a:rPr>
              <a:t>8</a:t>
            </a:r>
            <a:endParaRPr lang="vi-VN" sz="5400" b="1">
              <a:solidFill>
                <a:srgbClr val="0000CC"/>
              </a:solidFill>
            </a:endParaRPr>
          </a:p>
        </p:txBody>
      </p:sp>
      <p:sp>
        <p:nvSpPr>
          <p:cNvPr id="98320" name="AutoShape 16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5400" b="1">
                <a:solidFill>
                  <a:srgbClr val="0000CC"/>
                </a:solidFill>
              </a:rPr>
              <a:t>9</a:t>
            </a:r>
            <a:endParaRPr lang="vi-VN" sz="5400" b="1">
              <a:solidFill>
                <a:srgbClr val="0000CC"/>
              </a:solidFill>
            </a:endParaRPr>
          </a:p>
        </p:txBody>
      </p:sp>
      <p:sp>
        <p:nvSpPr>
          <p:cNvPr id="98321" name="AutoShape 17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5400" b="1">
                <a:solidFill>
                  <a:srgbClr val="0000CC"/>
                </a:solidFill>
              </a:rPr>
              <a:t>10</a:t>
            </a:r>
            <a:endParaRPr lang="vi-VN" sz="5400" b="1">
              <a:solidFill>
                <a:srgbClr val="0000CC"/>
              </a:solidFill>
            </a:endParaRPr>
          </a:p>
        </p:txBody>
      </p:sp>
      <p:sp>
        <p:nvSpPr>
          <p:cNvPr id="98322" name="AutoShape 18"/>
          <p:cNvSpPr>
            <a:spLocks noChangeArrowheads="1"/>
          </p:cNvSpPr>
          <p:nvPr/>
        </p:nvSpPr>
        <p:spPr bwMode="auto">
          <a:xfrm>
            <a:off x="7391400" y="5486400"/>
            <a:ext cx="1447800" cy="457200"/>
          </a:xfrm>
          <a:prstGeom prst="roundRect">
            <a:avLst>
              <a:gd name="adj" fmla="val 5833"/>
            </a:avLst>
          </a:prstGeom>
          <a:solidFill>
            <a:srgbClr val="0000CC"/>
          </a:solidFill>
          <a:ln w="127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solidFill>
                  <a:schemeClr val="bg1"/>
                </a:solidFill>
              </a:rPr>
              <a:t>BẮT ĐẦU</a:t>
            </a:r>
            <a:endParaRPr lang="vi-VN" b="1">
              <a:solidFill>
                <a:schemeClr val="bg1"/>
              </a:solidFill>
            </a:endParaRPr>
          </a:p>
        </p:txBody>
      </p:sp>
      <p:sp>
        <p:nvSpPr>
          <p:cNvPr id="98323" name="AutoShape 19"/>
          <p:cNvSpPr>
            <a:spLocks noChangeArrowheads="1"/>
          </p:cNvSpPr>
          <p:nvPr/>
        </p:nvSpPr>
        <p:spPr bwMode="auto">
          <a:xfrm>
            <a:off x="7391400" y="6019800"/>
            <a:ext cx="609600" cy="457200"/>
          </a:xfrm>
          <a:prstGeom prst="roundRect">
            <a:avLst>
              <a:gd name="adj" fmla="val 5833"/>
            </a:avLst>
          </a:prstGeom>
          <a:solidFill>
            <a:srgbClr val="00FF99"/>
          </a:solidFill>
          <a:ln w="12700">
            <a:solidFill>
              <a:schemeClr val="folHlink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solidFill>
                  <a:schemeClr val="bg1"/>
                </a:solidFill>
              </a:rPr>
              <a:t>Đ</a:t>
            </a:r>
            <a:endParaRPr lang="vi-VN" b="1">
              <a:solidFill>
                <a:schemeClr val="bg1"/>
              </a:solidFill>
            </a:endParaRPr>
          </a:p>
        </p:txBody>
      </p:sp>
      <p:sp>
        <p:nvSpPr>
          <p:cNvPr id="98324" name="AutoShape 20"/>
          <p:cNvSpPr>
            <a:spLocks noChangeArrowheads="1"/>
          </p:cNvSpPr>
          <p:nvPr/>
        </p:nvSpPr>
        <p:spPr bwMode="auto">
          <a:xfrm>
            <a:off x="8229600" y="6019800"/>
            <a:ext cx="609600" cy="457200"/>
          </a:xfrm>
          <a:prstGeom prst="roundRect">
            <a:avLst>
              <a:gd name="adj" fmla="val 5833"/>
            </a:avLst>
          </a:prstGeom>
          <a:solidFill>
            <a:srgbClr val="00FF99"/>
          </a:solidFill>
          <a:ln w="12700">
            <a:solidFill>
              <a:schemeClr val="folHlink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solidFill>
                  <a:schemeClr val="bg1"/>
                </a:solidFill>
              </a:rPr>
              <a:t>S</a:t>
            </a:r>
            <a:endParaRPr lang="vi-VN" b="1">
              <a:solidFill>
                <a:schemeClr val="bg1"/>
              </a:solidFill>
            </a:endParaRPr>
          </a:p>
        </p:txBody>
      </p:sp>
      <p:sp>
        <p:nvSpPr>
          <p:cNvPr id="98325" name="WordArt 21"/>
          <p:cNvSpPr>
            <a:spLocks noChangeArrowheads="1" noChangeShapeType="1" noTextEdit="1"/>
          </p:cNvSpPr>
          <p:nvPr/>
        </p:nvSpPr>
        <p:spPr bwMode="auto">
          <a:xfrm>
            <a:off x="838200" y="6096000"/>
            <a:ext cx="4800600" cy="457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"/>
                <a:cs typeface="Arial"/>
              </a:rPr>
              <a:t>CHÍNH XÁC</a:t>
            </a:r>
          </a:p>
        </p:txBody>
      </p:sp>
      <p:sp>
        <p:nvSpPr>
          <p:cNvPr id="98326" name="WordArt 22"/>
          <p:cNvSpPr>
            <a:spLocks noChangeArrowheads="1" noChangeShapeType="1" noTextEdit="1"/>
          </p:cNvSpPr>
          <p:nvPr/>
        </p:nvSpPr>
        <p:spPr bwMode="auto">
          <a:xfrm>
            <a:off x="838200" y="6096000"/>
            <a:ext cx="4800600" cy="457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600" b="1" kern="1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"/>
                <a:cs typeface="Arial"/>
              </a:rPr>
              <a:t>CHƯA CHÍNH XÁC</a:t>
            </a:r>
            <a:endParaRPr lang="en-US" sz="3600" b="1" kern="10">
              <a:ln w="19050">
                <a:solidFill>
                  <a:srgbClr val="FFFF00"/>
                </a:solidFill>
                <a:round/>
                <a:headEnd/>
                <a:tailEnd/>
              </a:ln>
              <a:solidFill>
                <a:srgbClr val="FF0000"/>
              </a:solidFill>
              <a:latin typeface="Arial"/>
              <a:cs typeface="Arial"/>
            </a:endParaRPr>
          </a:p>
        </p:txBody>
      </p:sp>
      <p:sp>
        <p:nvSpPr>
          <p:cNvPr id="98327" name="Text Box 23"/>
          <p:cNvSpPr txBox="1">
            <a:spLocks noChangeArrowheads="1"/>
          </p:cNvSpPr>
          <p:nvPr/>
        </p:nvSpPr>
        <p:spPr bwMode="auto">
          <a:xfrm>
            <a:off x="496888" y="2827338"/>
            <a:ext cx="62087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400">
                <a:solidFill>
                  <a:srgbClr val="0000CC"/>
                </a:solidFill>
              </a:rPr>
              <a:t>a/ Gạo, bắp, khoai tây, bánh mì, khoai lang.</a:t>
            </a:r>
          </a:p>
        </p:txBody>
      </p:sp>
      <p:sp>
        <p:nvSpPr>
          <p:cNvPr id="98328" name="Text Box 24"/>
          <p:cNvSpPr txBox="1">
            <a:spLocks noChangeArrowheads="1"/>
          </p:cNvSpPr>
          <p:nvPr/>
        </p:nvSpPr>
        <p:spPr bwMode="auto">
          <a:xfrm>
            <a:off x="496888" y="3321050"/>
            <a:ext cx="62087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400">
                <a:solidFill>
                  <a:srgbClr val="0000CC"/>
                </a:solidFill>
              </a:rPr>
              <a:t>b/ Cá, thịt gà, đậu nành, tôm, cua.</a:t>
            </a:r>
          </a:p>
        </p:txBody>
      </p:sp>
      <p:sp>
        <p:nvSpPr>
          <p:cNvPr id="98329" name="Text Box 25"/>
          <p:cNvSpPr txBox="1">
            <a:spLocks noChangeArrowheads="1"/>
          </p:cNvSpPr>
          <p:nvPr/>
        </p:nvSpPr>
        <p:spPr bwMode="auto">
          <a:xfrm>
            <a:off x="496888" y="3824288"/>
            <a:ext cx="62087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400">
                <a:solidFill>
                  <a:srgbClr val="0000CC"/>
                </a:solidFill>
              </a:rPr>
              <a:t>c/ Lạc, mè, mỡ lợn, dừa.</a:t>
            </a:r>
          </a:p>
        </p:txBody>
      </p:sp>
      <p:sp>
        <p:nvSpPr>
          <p:cNvPr id="98330" name="AutoShape 26"/>
          <p:cNvSpPr>
            <a:spLocks noChangeArrowheads="1"/>
          </p:cNvSpPr>
          <p:nvPr/>
        </p:nvSpPr>
        <p:spPr bwMode="auto">
          <a:xfrm>
            <a:off x="7772400" y="6477000"/>
            <a:ext cx="685800" cy="381000"/>
          </a:xfrm>
          <a:prstGeom prst="roundRect">
            <a:avLst>
              <a:gd name="adj" fmla="val 5833"/>
            </a:avLst>
          </a:prstGeom>
          <a:solidFill>
            <a:srgbClr val="00FF99"/>
          </a:solidFill>
          <a:ln w="12700">
            <a:solidFill>
              <a:schemeClr val="folHlink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solidFill>
                  <a:schemeClr val="bg1"/>
                </a:solidFill>
              </a:rPr>
              <a:t>X</a:t>
            </a:r>
            <a:endParaRPr lang="vi-VN" b="1">
              <a:solidFill>
                <a:schemeClr val="bg1"/>
              </a:solidFill>
            </a:endParaRPr>
          </a:p>
        </p:txBody>
      </p:sp>
      <p:sp>
        <p:nvSpPr>
          <p:cNvPr id="11290" name="AutoShape 27">
            <a:hlinkClick r:id="rId7" action="ppaction://hlinksldjump"/>
          </p:cNvPr>
          <p:cNvSpPr>
            <a:spLocks noChangeArrowheads="1"/>
          </p:cNvSpPr>
          <p:nvPr/>
        </p:nvSpPr>
        <p:spPr bwMode="auto">
          <a:xfrm>
            <a:off x="6400800" y="6400800"/>
            <a:ext cx="762000" cy="457200"/>
          </a:xfrm>
          <a:prstGeom prst="leftArrow">
            <a:avLst>
              <a:gd name="adj1" fmla="val 50000"/>
              <a:gd name="adj2" fmla="val 41667"/>
            </a:avLst>
          </a:prstGeom>
          <a:solidFill>
            <a:schemeClr val="accent1"/>
          </a:solidFill>
          <a:ln w="9525">
            <a:solidFill>
              <a:schemeClr val="folHlink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8332" name="Text Box 28"/>
          <p:cNvSpPr txBox="1">
            <a:spLocks noChangeArrowheads="1"/>
          </p:cNvSpPr>
          <p:nvPr/>
        </p:nvSpPr>
        <p:spPr bwMode="auto">
          <a:xfrm>
            <a:off x="503238" y="4340225"/>
            <a:ext cx="62087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400">
                <a:solidFill>
                  <a:srgbClr val="0000CC"/>
                </a:solidFill>
              </a:rPr>
              <a:t>d/ Rau cải, cà rốt, thanh long, khế, thơm</a:t>
            </a:r>
          </a:p>
        </p:txBody>
      </p:sp>
    </p:spTree>
  </p:cSld>
  <p:clrMapOvr>
    <a:masterClrMapping/>
  </p:clrMapOvr>
  <p:transition spd="slow"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"/>
                                        <p:tgtEl>
                                          <p:spTgt spid="983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"/>
                                        <p:tgtEl>
                                          <p:spTgt spid="983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"/>
                                        <p:tgtEl>
                                          <p:spTgt spid="983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"/>
                                        <p:tgtEl>
                                          <p:spTgt spid="98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"/>
                                        <p:tgtEl>
                                          <p:spTgt spid="983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"/>
                                        <p:tgtEl>
                                          <p:spTgt spid="98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"/>
                                        <p:tgtEl>
                                          <p:spTgt spid="98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"/>
                                        <p:tgtEl>
                                          <p:spTgt spid="983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"/>
                                        <p:tgtEl>
                                          <p:spTgt spid="983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"/>
                                        <p:tgtEl>
                                          <p:spTgt spid="983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"/>
                                        <p:tgtEl>
                                          <p:spTgt spid="983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983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2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4" dur="80"/>
                                        <p:tgtEl>
                                          <p:spTgt spid="983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5" dur="80"/>
                                        <p:tgtEl>
                                          <p:spTgt spid="983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6" dur="80"/>
                                        <p:tgtEl>
                                          <p:spTgt spid="983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 nodeType="afterGroup">
                            <p:stCondLst>
                              <p:cond delay="1900"/>
                            </p:stCondLst>
                            <p:childTnLst>
                              <p:par>
                                <p:cTn id="48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0" dur="80"/>
                                        <p:tgtEl>
                                          <p:spTgt spid="9832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1" dur="80"/>
                                        <p:tgtEl>
                                          <p:spTgt spid="983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2" dur="80"/>
                                        <p:tgtEl>
                                          <p:spTgt spid="983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 nodeType="afterGroup">
                            <p:stCondLst>
                              <p:cond delay="3380"/>
                            </p:stCondLst>
                            <p:childTnLst>
                              <p:par>
                                <p:cTn id="54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6" dur="80"/>
                                        <p:tgtEl>
                                          <p:spTgt spid="9832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7" dur="80"/>
                                        <p:tgtEl>
                                          <p:spTgt spid="9832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" dur="80"/>
                                        <p:tgtEl>
                                          <p:spTgt spid="9832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 nodeType="afterGroup">
                            <p:stCondLst>
                              <p:cond delay="4540"/>
                            </p:stCondLst>
                            <p:childTnLst>
                              <p:par>
                                <p:cTn id="60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2" dur="80"/>
                                        <p:tgtEl>
                                          <p:spTgt spid="9832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3" dur="80"/>
                                        <p:tgtEl>
                                          <p:spTgt spid="9832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4" dur="80"/>
                                        <p:tgtEl>
                                          <p:spTgt spid="9832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 nodeType="afterGroup">
                            <p:stCondLst>
                              <p:cond delay="5340"/>
                            </p:stCondLst>
                            <p:childTnLst>
                              <p:par>
                                <p:cTn id="66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8" dur="80"/>
                                        <p:tgtEl>
                                          <p:spTgt spid="9833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9" dur="80"/>
                                        <p:tgtEl>
                                          <p:spTgt spid="9833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0" dur="80"/>
                                        <p:tgtEl>
                                          <p:spTgt spid="9833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1" restart="whenNotActive" fill="hold" evtFilter="cancelBubble" nodeType="interactiveSeq">
                <p:stCondLst>
                  <p:cond evt="onClick" delay="0">
                    <p:tgtEl>
                      <p:spTgt spid="983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2" fill="hold" nodeType="clickPar">
                      <p:stCondLst>
                        <p:cond delay="0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xit" presetSubtype="0" fill="hold" grpId="1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7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77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7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80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8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83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8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86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8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89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8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92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9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95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9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98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9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101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0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bomb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8322"/>
                  </p:tgtEl>
                </p:cond>
              </p:nextCondLst>
            </p:seq>
            <p:seq concurrent="1" nextAc="seek">
              <p:cTn id="103" restart="whenNotActive" fill="hold" evtFilter="cancelBubble" nodeType="interactiveSeq">
                <p:stCondLst>
                  <p:cond evt="onClick" delay="0">
                    <p:tgtEl>
                      <p:spTgt spid="983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4" fill="hold" nodeType="clickPar">
                      <p:stCondLst>
                        <p:cond delay="0"/>
                      </p:stCondLst>
                      <p:childTnLst>
                        <p:par>
                          <p:cTn id="10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8" dur="500"/>
                                        <p:tgtEl>
                                          <p:spTgt spid="9832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0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applause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09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110" dur="2000" fill="hold"/>
                                        <p:tgtEl>
                                          <p:spTgt spid="9832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8323"/>
                  </p:tgtEl>
                </p:cond>
              </p:nextCondLst>
            </p:seq>
            <p:seq concurrent="1" nextAc="seek">
              <p:cTn id="111" restart="whenNotActive" fill="hold" evtFilter="cancelBubble" nodeType="interactiveSeq">
                <p:stCondLst>
                  <p:cond evt="onClick" delay="0">
                    <p:tgtEl>
                      <p:spTgt spid="983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2" fill="hold" nodeType="clickPar">
                      <p:stCondLst>
                        <p:cond delay="0"/>
                      </p:stCondLst>
                      <p:childTnLst>
                        <p:par>
                          <p:cTn id="1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6" dur="500"/>
                                        <p:tgtEl>
                                          <p:spTgt spid="9832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8324"/>
                  </p:tgtEl>
                </p:cond>
              </p:nextCondLst>
            </p:seq>
            <p:seq concurrent="1" nextAc="seek">
              <p:cTn id="117" restart="whenNotActive" fill="hold" evtFilter="cancelBubble" nodeType="interactiveSeq">
                <p:stCondLst>
                  <p:cond evt="onClick" delay="0">
                    <p:tgtEl>
                      <p:spTgt spid="983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8" fill="hold" nodeType="clickPar">
                      <p:stCondLst>
                        <p:cond delay="0"/>
                      </p:stCondLst>
                      <p:childTnLst>
                        <p:par>
                          <p:cTn id="1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0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21" dur="500"/>
                                        <p:tgtEl>
                                          <p:spTgt spid="983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8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8330"/>
                  </p:tgtEl>
                </p:cond>
              </p:nextCondLst>
            </p:seq>
          </p:childTnLst>
        </p:cTn>
      </p:par>
    </p:tnLst>
    <p:bldLst>
      <p:bldP spid="98309" grpId="0"/>
      <p:bldP spid="98310" grpId="0"/>
      <p:bldP spid="98311" grpId="0" animBg="1"/>
      <p:bldP spid="98312" grpId="0" animBg="1"/>
      <p:bldP spid="98312" grpId="1" animBg="1"/>
      <p:bldP spid="98313" grpId="0" animBg="1"/>
      <p:bldP spid="98313" grpId="1" animBg="1"/>
      <p:bldP spid="98314" grpId="0" animBg="1"/>
      <p:bldP spid="98314" grpId="1" animBg="1"/>
      <p:bldP spid="98315" grpId="0" animBg="1"/>
      <p:bldP spid="98315" grpId="1" animBg="1"/>
      <p:bldP spid="98316" grpId="0" animBg="1"/>
      <p:bldP spid="98316" grpId="1" animBg="1"/>
      <p:bldP spid="98317" grpId="0" animBg="1"/>
      <p:bldP spid="98317" grpId="1" animBg="1"/>
      <p:bldP spid="98318" grpId="0" animBg="1"/>
      <p:bldP spid="98318" grpId="1" animBg="1"/>
      <p:bldP spid="98319" grpId="0" animBg="1"/>
      <p:bldP spid="98319" grpId="1" animBg="1"/>
      <p:bldP spid="98320" grpId="0" animBg="1"/>
      <p:bldP spid="98320" grpId="1" animBg="1"/>
      <p:bldP spid="98321" grpId="0" animBg="1"/>
      <p:bldP spid="98321" grpId="1" animBg="1"/>
      <p:bldP spid="98325" grpId="0" animBg="1"/>
      <p:bldP spid="98326" grpId="0" animBg="1"/>
      <p:bldP spid="98326" grpId="1" animBg="1"/>
      <p:bldP spid="98327" grpId="0"/>
      <p:bldP spid="98328" grpId="0"/>
      <p:bldP spid="98328" grpId="1"/>
      <p:bldP spid="98329" grpId="0"/>
      <p:bldP spid="9833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3"/>
          <p:cNvSpPr txBox="1">
            <a:spLocks noChangeArrowheads="1"/>
          </p:cNvSpPr>
          <p:nvPr/>
        </p:nvSpPr>
        <p:spPr bwMode="auto">
          <a:xfrm>
            <a:off x="0" y="334963"/>
            <a:ext cx="9144000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200" b="1" u="sng">
                <a:solidFill>
                  <a:srgbClr val="0000CC"/>
                </a:solidFill>
              </a:rPr>
              <a:t>KHOA HỌC:</a:t>
            </a:r>
          </a:p>
        </p:txBody>
      </p:sp>
      <p:sp>
        <p:nvSpPr>
          <p:cNvPr id="12291" name="WordArt 4"/>
          <p:cNvSpPr>
            <a:spLocks noChangeArrowheads="1" noChangeShapeType="1" noTextEdit="1"/>
          </p:cNvSpPr>
          <p:nvPr/>
        </p:nvSpPr>
        <p:spPr bwMode="auto">
          <a:xfrm>
            <a:off x="1600200" y="762000"/>
            <a:ext cx="5791200" cy="381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600" b="1" kern="10">
                <a:ln w="19050">
                  <a:solidFill>
                    <a:srgbClr val="FF3300"/>
                  </a:solidFill>
                  <a:round/>
                  <a:headEnd/>
                  <a:tailEnd/>
                </a:ln>
                <a:solidFill>
                  <a:schemeClr val="accent2"/>
                </a:solidFill>
                <a:latin typeface="Arial"/>
                <a:cs typeface="Arial"/>
              </a:rPr>
              <a:t>ÔN TẬP:CON NGƯỜI VÀ SỨC KHỎE</a:t>
            </a:r>
            <a:endParaRPr lang="en-US" sz="3600" b="1" kern="10">
              <a:ln w="19050">
                <a:solidFill>
                  <a:srgbClr val="FF3300"/>
                </a:solidFill>
                <a:round/>
                <a:headEnd/>
                <a:tailEnd/>
              </a:ln>
              <a:solidFill>
                <a:schemeClr val="accent2"/>
              </a:solidFill>
              <a:latin typeface="Arial"/>
              <a:cs typeface="Arial"/>
            </a:endParaRPr>
          </a:p>
        </p:txBody>
      </p:sp>
      <p:sp>
        <p:nvSpPr>
          <p:cNvPr id="99333" name="Text Box 5"/>
          <p:cNvSpPr txBox="1">
            <a:spLocks noChangeArrowheads="1"/>
          </p:cNvSpPr>
          <p:nvPr/>
        </p:nvSpPr>
        <p:spPr bwMode="auto">
          <a:xfrm>
            <a:off x="152400" y="1371600"/>
            <a:ext cx="190500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200" b="1" u="sng">
                <a:solidFill>
                  <a:srgbClr val="0000CC"/>
                </a:solidFill>
              </a:rPr>
              <a:t>CÂU 8:</a:t>
            </a:r>
          </a:p>
        </p:txBody>
      </p:sp>
      <p:sp>
        <p:nvSpPr>
          <p:cNvPr id="99334" name="Text Box 6"/>
          <p:cNvSpPr txBox="1">
            <a:spLocks noChangeArrowheads="1"/>
          </p:cNvSpPr>
          <p:nvPr/>
        </p:nvSpPr>
        <p:spPr bwMode="auto">
          <a:xfrm>
            <a:off x="496888" y="1752600"/>
            <a:ext cx="65897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400">
                <a:solidFill>
                  <a:srgbClr val="0000CC"/>
                </a:solidFill>
              </a:rPr>
              <a:t>Hãy chọn nhóm thức ăn chứa nhiều chất béo?</a:t>
            </a:r>
          </a:p>
        </p:txBody>
      </p:sp>
      <p:sp>
        <p:nvSpPr>
          <p:cNvPr id="99335" name="AutoShape 7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5400" b="1">
                <a:solidFill>
                  <a:srgbClr val="0000CC"/>
                </a:solidFill>
              </a:rPr>
              <a:t>0</a:t>
            </a:r>
            <a:endParaRPr lang="vi-VN" sz="5400" b="1">
              <a:solidFill>
                <a:srgbClr val="0000CC"/>
              </a:solidFill>
            </a:endParaRPr>
          </a:p>
        </p:txBody>
      </p:sp>
      <p:sp>
        <p:nvSpPr>
          <p:cNvPr id="99336" name="AutoShape 8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5400" b="1">
                <a:solidFill>
                  <a:srgbClr val="0000CC"/>
                </a:solidFill>
              </a:rPr>
              <a:t>1</a:t>
            </a:r>
            <a:endParaRPr lang="vi-VN" sz="5400" b="1">
              <a:solidFill>
                <a:srgbClr val="0000CC"/>
              </a:solidFill>
            </a:endParaRPr>
          </a:p>
        </p:txBody>
      </p:sp>
      <p:sp>
        <p:nvSpPr>
          <p:cNvPr id="99337" name="AutoShape 9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5400" b="1">
                <a:solidFill>
                  <a:srgbClr val="0000CC"/>
                </a:solidFill>
              </a:rPr>
              <a:t>2</a:t>
            </a:r>
            <a:endParaRPr lang="vi-VN" sz="5400" b="1">
              <a:solidFill>
                <a:srgbClr val="0000CC"/>
              </a:solidFill>
            </a:endParaRPr>
          </a:p>
        </p:txBody>
      </p:sp>
      <p:sp>
        <p:nvSpPr>
          <p:cNvPr id="99338" name="AutoShape 10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5400" b="1">
                <a:solidFill>
                  <a:srgbClr val="0000CC"/>
                </a:solidFill>
              </a:rPr>
              <a:t>3</a:t>
            </a:r>
            <a:endParaRPr lang="vi-VN" sz="5400" b="1">
              <a:solidFill>
                <a:srgbClr val="0000CC"/>
              </a:solidFill>
            </a:endParaRPr>
          </a:p>
        </p:txBody>
      </p:sp>
      <p:sp>
        <p:nvSpPr>
          <p:cNvPr id="99339" name="AutoShape 11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5400" b="1">
                <a:solidFill>
                  <a:srgbClr val="0000CC"/>
                </a:solidFill>
              </a:rPr>
              <a:t>4</a:t>
            </a:r>
            <a:endParaRPr lang="vi-VN" sz="5400" b="1">
              <a:solidFill>
                <a:srgbClr val="0000CC"/>
              </a:solidFill>
            </a:endParaRPr>
          </a:p>
        </p:txBody>
      </p:sp>
      <p:sp>
        <p:nvSpPr>
          <p:cNvPr id="99340" name="AutoShape 12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5400" b="1">
                <a:solidFill>
                  <a:srgbClr val="0000CC"/>
                </a:solidFill>
              </a:rPr>
              <a:t>5</a:t>
            </a:r>
            <a:endParaRPr lang="vi-VN" sz="5400" b="1">
              <a:solidFill>
                <a:srgbClr val="0000CC"/>
              </a:solidFill>
            </a:endParaRPr>
          </a:p>
        </p:txBody>
      </p:sp>
      <p:sp>
        <p:nvSpPr>
          <p:cNvPr id="99341" name="AutoShape 13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5400" b="1">
                <a:solidFill>
                  <a:srgbClr val="0000CC"/>
                </a:solidFill>
              </a:rPr>
              <a:t>6</a:t>
            </a:r>
            <a:endParaRPr lang="vi-VN" sz="5400" b="1">
              <a:solidFill>
                <a:srgbClr val="0000CC"/>
              </a:solidFill>
            </a:endParaRPr>
          </a:p>
        </p:txBody>
      </p:sp>
      <p:sp>
        <p:nvSpPr>
          <p:cNvPr id="99342" name="AutoShape 14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5400" b="1">
                <a:solidFill>
                  <a:srgbClr val="0000CC"/>
                </a:solidFill>
              </a:rPr>
              <a:t>7</a:t>
            </a:r>
            <a:endParaRPr lang="vi-VN" sz="5400" b="1">
              <a:solidFill>
                <a:srgbClr val="0000CC"/>
              </a:solidFill>
            </a:endParaRPr>
          </a:p>
        </p:txBody>
      </p:sp>
      <p:sp>
        <p:nvSpPr>
          <p:cNvPr id="99343" name="AutoShape 15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5400" b="1">
                <a:solidFill>
                  <a:srgbClr val="0000CC"/>
                </a:solidFill>
              </a:rPr>
              <a:t>8</a:t>
            </a:r>
            <a:endParaRPr lang="vi-VN" sz="5400" b="1">
              <a:solidFill>
                <a:srgbClr val="0000CC"/>
              </a:solidFill>
            </a:endParaRPr>
          </a:p>
        </p:txBody>
      </p:sp>
      <p:sp>
        <p:nvSpPr>
          <p:cNvPr id="99344" name="AutoShape 16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5400" b="1">
                <a:solidFill>
                  <a:srgbClr val="0000CC"/>
                </a:solidFill>
              </a:rPr>
              <a:t>9</a:t>
            </a:r>
            <a:endParaRPr lang="vi-VN" sz="5400" b="1">
              <a:solidFill>
                <a:srgbClr val="0000CC"/>
              </a:solidFill>
            </a:endParaRPr>
          </a:p>
        </p:txBody>
      </p:sp>
      <p:sp>
        <p:nvSpPr>
          <p:cNvPr id="99345" name="AutoShape 17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5400" b="1">
                <a:solidFill>
                  <a:srgbClr val="0000CC"/>
                </a:solidFill>
              </a:rPr>
              <a:t>10</a:t>
            </a:r>
            <a:endParaRPr lang="vi-VN" sz="5400" b="1">
              <a:solidFill>
                <a:srgbClr val="0000CC"/>
              </a:solidFill>
            </a:endParaRPr>
          </a:p>
        </p:txBody>
      </p:sp>
      <p:sp>
        <p:nvSpPr>
          <p:cNvPr id="99346" name="AutoShape 18"/>
          <p:cNvSpPr>
            <a:spLocks noChangeArrowheads="1"/>
          </p:cNvSpPr>
          <p:nvPr/>
        </p:nvSpPr>
        <p:spPr bwMode="auto">
          <a:xfrm>
            <a:off x="7391400" y="5486400"/>
            <a:ext cx="1447800" cy="457200"/>
          </a:xfrm>
          <a:prstGeom prst="roundRect">
            <a:avLst>
              <a:gd name="adj" fmla="val 5833"/>
            </a:avLst>
          </a:prstGeom>
          <a:solidFill>
            <a:srgbClr val="0000CC"/>
          </a:solidFill>
          <a:ln w="127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solidFill>
                  <a:schemeClr val="bg1"/>
                </a:solidFill>
              </a:rPr>
              <a:t>BẮT ĐẦU</a:t>
            </a:r>
            <a:endParaRPr lang="vi-VN" b="1">
              <a:solidFill>
                <a:schemeClr val="bg1"/>
              </a:solidFill>
            </a:endParaRPr>
          </a:p>
        </p:txBody>
      </p:sp>
      <p:sp>
        <p:nvSpPr>
          <p:cNvPr id="99347" name="AutoShape 19"/>
          <p:cNvSpPr>
            <a:spLocks noChangeArrowheads="1"/>
          </p:cNvSpPr>
          <p:nvPr/>
        </p:nvSpPr>
        <p:spPr bwMode="auto">
          <a:xfrm>
            <a:off x="7391400" y="6019800"/>
            <a:ext cx="609600" cy="457200"/>
          </a:xfrm>
          <a:prstGeom prst="roundRect">
            <a:avLst>
              <a:gd name="adj" fmla="val 5833"/>
            </a:avLst>
          </a:prstGeom>
          <a:solidFill>
            <a:srgbClr val="00FF99"/>
          </a:solidFill>
          <a:ln w="12700">
            <a:solidFill>
              <a:schemeClr val="folHlink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solidFill>
                  <a:schemeClr val="bg1"/>
                </a:solidFill>
              </a:rPr>
              <a:t>Đ</a:t>
            </a:r>
            <a:endParaRPr lang="vi-VN" b="1">
              <a:solidFill>
                <a:schemeClr val="bg1"/>
              </a:solidFill>
            </a:endParaRPr>
          </a:p>
        </p:txBody>
      </p:sp>
      <p:sp>
        <p:nvSpPr>
          <p:cNvPr id="99348" name="AutoShape 20"/>
          <p:cNvSpPr>
            <a:spLocks noChangeArrowheads="1"/>
          </p:cNvSpPr>
          <p:nvPr/>
        </p:nvSpPr>
        <p:spPr bwMode="auto">
          <a:xfrm>
            <a:off x="8229600" y="6019800"/>
            <a:ext cx="609600" cy="457200"/>
          </a:xfrm>
          <a:prstGeom prst="roundRect">
            <a:avLst>
              <a:gd name="adj" fmla="val 5833"/>
            </a:avLst>
          </a:prstGeom>
          <a:solidFill>
            <a:srgbClr val="00FF99"/>
          </a:solidFill>
          <a:ln w="12700">
            <a:solidFill>
              <a:schemeClr val="folHlink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solidFill>
                  <a:schemeClr val="bg1"/>
                </a:solidFill>
              </a:rPr>
              <a:t>S</a:t>
            </a:r>
            <a:endParaRPr lang="vi-VN" b="1">
              <a:solidFill>
                <a:schemeClr val="bg1"/>
              </a:solidFill>
            </a:endParaRPr>
          </a:p>
        </p:txBody>
      </p:sp>
      <p:sp>
        <p:nvSpPr>
          <p:cNvPr id="99349" name="WordArt 21"/>
          <p:cNvSpPr>
            <a:spLocks noChangeArrowheads="1" noChangeShapeType="1" noTextEdit="1"/>
          </p:cNvSpPr>
          <p:nvPr/>
        </p:nvSpPr>
        <p:spPr bwMode="auto">
          <a:xfrm>
            <a:off x="838200" y="6096000"/>
            <a:ext cx="4800600" cy="457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"/>
                <a:cs typeface="Arial"/>
              </a:rPr>
              <a:t>CHÍNH XÁC</a:t>
            </a:r>
          </a:p>
        </p:txBody>
      </p:sp>
      <p:sp>
        <p:nvSpPr>
          <p:cNvPr id="99350" name="WordArt 22"/>
          <p:cNvSpPr>
            <a:spLocks noChangeArrowheads="1" noChangeShapeType="1" noTextEdit="1"/>
          </p:cNvSpPr>
          <p:nvPr/>
        </p:nvSpPr>
        <p:spPr bwMode="auto">
          <a:xfrm>
            <a:off x="838200" y="6096000"/>
            <a:ext cx="4800600" cy="457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600" b="1" kern="1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"/>
                <a:cs typeface="Arial"/>
              </a:rPr>
              <a:t>CHƯA CHÍNH XÁC</a:t>
            </a:r>
            <a:endParaRPr lang="en-US" sz="3600" b="1" kern="10">
              <a:ln w="19050">
                <a:solidFill>
                  <a:srgbClr val="FFFF00"/>
                </a:solidFill>
                <a:round/>
                <a:headEnd/>
                <a:tailEnd/>
              </a:ln>
              <a:solidFill>
                <a:srgbClr val="FF0000"/>
              </a:solidFill>
              <a:latin typeface="Arial"/>
              <a:cs typeface="Arial"/>
            </a:endParaRPr>
          </a:p>
        </p:txBody>
      </p:sp>
      <p:sp>
        <p:nvSpPr>
          <p:cNvPr id="99351" name="Text Box 23"/>
          <p:cNvSpPr txBox="1">
            <a:spLocks noChangeArrowheads="1"/>
          </p:cNvSpPr>
          <p:nvPr/>
        </p:nvSpPr>
        <p:spPr bwMode="auto">
          <a:xfrm>
            <a:off x="496888" y="2827338"/>
            <a:ext cx="62087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400">
                <a:solidFill>
                  <a:srgbClr val="0000CC"/>
                </a:solidFill>
              </a:rPr>
              <a:t>a/ Gạo, bắp, khoai tây, bánh mì, khoai lang.</a:t>
            </a:r>
          </a:p>
        </p:txBody>
      </p:sp>
      <p:sp>
        <p:nvSpPr>
          <p:cNvPr id="99352" name="Text Box 24"/>
          <p:cNvSpPr txBox="1">
            <a:spLocks noChangeArrowheads="1"/>
          </p:cNvSpPr>
          <p:nvPr/>
        </p:nvSpPr>
        <p:spPr bwMode="auto">
          <a:xfrm>
            <a:off x="496888" y="3321050"/>
            <a:ext cx="62087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400">
                <a:solidFill>
                  <a:srgbClr val="0000CC"/>
                </a:solidFill>
              </a:rPr>
              <a:t>b/ Cá, thịt gà, đậu nành, tôm, cua.</a:t>
            </a:r>
          </a:p>
        </p:txBody>
      </p:sp>
      <p:sp>
        <p:nvSpPr>
          <p:cNvPr id="99353" name="Text Box 25"/>
          <p:cNvSpPr txBox="1">
            <a:spLocks noChangeArrowheads="1"/>
          </p:cNvSpPr>
          <p:nvPr/>
        </p:nvSpPr>
        <p:spPr bwMode="auto">
          <a:xfrm>
            <a:off x="496888" y="3824288"/>
            <a:ext cx="62087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400">
                <a:solidFill>
                  <a:srgbClr val="0000CC"/>
                </a:solidFill>
              </a:rPr>
              <a:t>c/ Lạc, mè, mỡ lợn, dừa.</a:t>
            </a:r>
          </a:p>
        </p:txBody>
      </p:sp>
      <p:sp>
        <p:nvSpPr>
          <p:cNvPr id="99354" name="AutoShape 26"/>
          <p:cNvSpPr>
            <a:spLocks noChangeArrowheads="1"/>
          </p:cNvSpPr>
          <p:nvPr/>
        </p:nvSpPr>
        <p:spPr bwMode="auto">
          <a:xfrm>
            <a:off x="7772400" y="6477000"/>
            <a:ext cx="685800" cy="381000"/>
          </a:xfrm>
          <a:prstGeom prst="roundRect">
            <a:avLst>
              <a:gd name="adj" fmla="val 5833"/>
            </a:avLst>
          </a:prstGeom>
          <a:solidFill>
            <a:srgbClr val="00FF99"/>
          </a:solidFill>
          <a:ln w="12700">
            <a:solidFill>
              <a:schemeClr val="folHlink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solidFill>
                  <a:schemeClr val="bg1"/>
                </a:solidFill>
              </a:rPr>
              <a:t>X</a:t>
            </a:r>
            <a:endParaRPr lang="vi-VN" b="1">
              <a:solidFill>
                <a:schemeClr val="bg1"/>
              </a:solidFill>
            </a:endParaRPr>
          </a:p>
        </p:txBody>
      </p:sp>
      <p:sp>
        <p:nvSpPr>
          <p:cNvPr id="12314" name="AutoShape 27">
            <a:hlinkClick r:id="rId7" action="ppaction://hlinksldjump"/>
          </p:cNvPr>
          <p:cNvSpPr>
            <a:spLocks noChangeArrowheads="1"/>
          </p:cNvSpPr>
          <p:nvPr/>
        </p:nvSpPr>
        <p:spPr bwMode="auto">
          <a:xfrm>
            <a:off x="6400800" y="6400800"/>
            <a:ext cx="762000" cy="457200"/>
          </a:xfrm>
          <a:prstGeom prst="leftArrow">
            <a:avLst>
              <a:gd name="adj1" fmla="val 50000"/>
              <a:gd name="adj2" fmla="val 41667"/>
            </a:avLst>
          </a:prstGeom>
          <a:solidFill>
            <a:schemeClr val="accent1"/>
          </a:solidFill>
          <a:ln w="9525">
            <a:solidFill>
              <a:schemeClr val="folHlink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9356" name="Text Box 28"/>
          <p:cNvSpPr txBox="1">
            <a:spLocks noChangeArrowheads="1"/>
          </p:cNvSpPr>
          <p:nvPr/>
        </p:nvSpPr>
        <p:spPr bwMode="auto">
          <a:xfrm>
            <a:off x="503238" y="4340225"/>
            <a:ext cx="62087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400">
                <a:solidFill>
                  <a:srgbClr val="0000CC"/>
                </a:solidFill>
              </a:rPr>
              <a:t>d/ Rau cải, cà rốt, thanh long, khế, thơm</a:t>
            </a:r>
          </a:p>
        </p:txBody>
      </p:sp>
    </p:spTree>
  </p:cSld>
  <p:clrMapOvr>
    <a:masterClrMapping/>
  </p:clrMapOvr>
  <p:transition spd="slow"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"/>
                                        <p:tgtEl>
                                          <p:spTgt spid="993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"/>
                                        <p:tgtEl>
                                          <p:spTgt spid="993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"/>
                                        <p:tgtEl>
                                          <p:spTgt spid="993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"/>
                                        <p:tgtEl>
                                          <p:spTgt spid="99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"/>
                                        <p:tgtEl>
                                          <p:spTgt spid="993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"/>
                                        <p:tgtEl>
                                          <p:spTgt spid="99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"/>
                                        <p:tgtEl>
                                          <p:spTgt spid="993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"/>
                                        <p:tgtEl>
                                          <p:spTgt spid="993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"/>
                                        <p:tgtEl>
                                          <p:spTgt spid="993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"/>
                                        <p:tgtEl>
                                          <p:spTgt spid="993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"/>
                                        <p:tgtEl>
                                          <p:spTgt spid="993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993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2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4" dur="80"/>
                                        <p:tgtEl>
                                          <p:spTgt spid="9933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5" dur="80"/>
                                        <p:tgtEl>
                                          <p:spTgt spid="9933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6" dur="80"/>
                                        <p:tgtEl>
                                          <p:spTgt spid="9933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 nodeType="afterGroup">
                            <p:stCondLst>
                              <p:cond delay="1900"/>
                            </p:stCondLst>
                            <p:childTnLst>
                              <p:par>
                                <p:cTn id="48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0" dur="80"/>
                                        <p:tgtEl>
                                          <p:spTgt spid="9935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1" dur="80"/>
                                        <p:tgtEl>
                                          <p:spTgt spid="9935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2" dur="80"/>
                                        <p:tgtEl>
                                          <p:spTgt spid="9935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 nodeType="afterGroup">
                            <p:stCondLst>
                              <p:cond delay="3380"/>
                            </p:stCondLst>
                            <p:childTnLst>
                              <p:par>
                                <p:cTn id="54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6" dur="80"/>
                                        <p:tgtEl>
                                          <p:spTgt spid="9935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7" dur="80"/>
                                        <p:tgtEl>
                                          <p:spTgt spid="9935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" dur="80"/>
                                        <p:tgtEl>
                                          <p:spTgt spid="9935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 nodeType="afterGroup">
                            <p:stCondLst>
                              <p:cond delay="4540"/>
                            </p:stCondLst>
                            <p:childTnLst>
                              <p:par>
                                <p:cTn id="60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2" dur="80"/>
                                        <p:tgtEl>
                                          <p:spTgt spid="9935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3" dur="80"/>
                                        <p:tgtEl>
                                          <p:spTgt spid="9935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4" dur="80"/>
                                        <p:tgtEl>
                                          <p:spTgt spid="9935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 nodeType="afterGroup">
                            <p:stCondLst>
                              <p:cond delay="5340"/>
                            </p:stCondLst>
                            <p:childTnLst>
                              <p:par>
                                <p:cTn id="66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8" dur="80"/>
                                        <p:tgtEl>
                                          <p:spTgt spid="9935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9" dur="80"/>
                                        <p:tgtEl>
                                          <p:spTgt spid="9935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0" dur="80"/>
                                        <p:tgtEl>
                                          <p:spTgt spid="9935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1" restart="whenNotActive" fill="hold" evtFilter="cancelBubble" nodeType="interactiveSeq">
                <p:stCondLst>
                  <p:cond evt="onClick" delay="0">
                    <p:tgtEl>
                      <p:spTgt spid="9934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2" fill="hold" nodeType="clickPar">
                      <p:stCondLst>
                        <p:cond delay="0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xit" presetSubtype="0" fill="hold" grpId="1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7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77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7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80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8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83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8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86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8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89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8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92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9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95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9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98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9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101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0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bomb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9346"/>
                  </p:tgtEl>
                </p:cond>
              </p:nextCondLst>
            </p:seq>
            <p:seq concurrent="1" nextAc="seek">
              <p:cTn id="103" restart="whenNotActive" fill="hold" evtFilter="cancelBubble" nodeType="interactiveSeq">
                <p:stCondLst>
                  <p:cond evt="onClick" delay="0">
                    <p:tgtEl>
                      <p:spTgt spid="9934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4" fill="hold" nodeType="clickPar">
                      <p:stCondLst>
                        <p:cond delay="0"/>
                      </p:stCondLst>
                      <p:childTnLst>
                        <p:par>
                          <p:cTn id="10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8" dur="500"/>
                                        <p:tgtEl>
                                          <p:spTgt spid="9934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0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applause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09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110" dur="2000" fill="hold"/>
                                        <p:tgtEl>
                                          <p:spTgt spid="9935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9347"/>
                  </p:tgtEl>
                </p:cond>
              </p:nextCondLst>
            </p:seq>
            <p:seq concurrent="1" nextAc="seek">
              <p:cTn id="111" restart="whenNotActive" fill="hold" evtFilter="cancelBubble" nodeType="interactiveSeq">
                <p:stCondLst>
                  <p:cond evt="onClick" delay="0">
                    <p:tgtEl>
                      <p:spTgt spid="9934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2" fill="hold" nodeType="clickPar">
                      <p:stCondLst>
                        <p:cond delay="0"/>
                      </p:stCondLst>
                      <p:childTnLst>
                        <p:par>
                          <p:cTn id="1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6" dur="500"/>
                                        <p:tgtEl>
                                          <p:spTgt spid="9935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9348"/>
                  </p:tgtEl>
                </p:cond>
              </p:nextCondLst>
            </p:seq>
            <p:seq concurrent="1" nextAc="seek">
              <p:cTn id="117" restart="whenNotActive" fill="hold" evtFilter="cancelBubble" nodeType="interactiveSeq">
                <p:stCondLst>
                  <p:cond evt="onClick" delay="0">
                    <p:tgtEl>
                      <p:spTgt spid="9935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8" fill="hold" nodeType="clickPar">
                      <p:stCondLst>
                        <p:cond delay="0"/>
                      </p:stCondLst>
                      <p:childTnLst>
                        <p:par>
                          <p:cTn id="1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0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21" dur="500"/>
                                        <p:tgtEl>
                                          <p:spTgt spid="993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9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9354"/>
                  </p:tgtEl>
                </p:cond>
              </p:nextCondLst>
            </p:seq>
          </p:childTnLst>
        </p:cTn>
      </p:par>
    </p:tnLst>
    <p:bldLst>
      <p:bldP spid="99333" grpId="0"/>
      <p:bldP spid="99334" grpId="0"/>
      <p:bldP spid="99335" grpId="0" animBg="1"/>
      <p:bldP spid="99336" grpId="0" animBg="1"/>
      <p:bldP spid="99336" grpId="1" animBg="1"/>
      <p:bldP spid="99337" grpId="0" animBg="1"/>
      <p:bldP spid="99337" grpId="1" animBg="1"/>
      <p:bldP spid="99338" grpId="0" animBg="1"/>
      <p:bldP spid="99338" grpId="1" animBg="1"/>
      <p:bldP spid="99339" grpId="0" animBg="1"/>
      <p:bldP spid="99339" grpId="1" animBg="1"/>
      <p:bldP spid="99340" grpId="0" animBg="1"/>
      <p:bldP spid="99340" grpId="1" animBg="1"/>
      <p:bldP spid="99341" grpId="0" animBg="1"/>
      <p:bldP spid="99341" grpId="1" animBg="1"/>
      <p:bldP spid="99342" grpId="0" animBg="1"/>
      <p:bldP spid="99342" grpId="1" animBg="1"/>
      <p:bldP spid="99343" grpId="0" animBg="1"/>
      <p:bldP spid="99343" grpId="1" animBg="1"/>
      <p:bldP spid="99344" grpId="0" animBg="1"/>
      <p:bldP spid="99344" grpId="1" animBg="1"/>
      <p:bldP spid="99345" grpId="0" animBg="1"/>
      <p:bldP spid="99345" grpId="1" animBg="1"/>
      <p:bldP spid="99349" grpId="0" animBg="1"/>
      <p:bldP spid="99350" grpId="0" animBg="1"/>
      <p:bldP spid="99350" grpId="1" animBg="1"/>
      <p:bldP spid="99351" grpId="0"/>
      <p:bldP spid="99352" grpId="0"/>
      <p:bldP spid="99353" grpId="0"/>
      <p:bldP spid="99353" grpId="1"/>
      <p:bldP spid="9935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3"/>
          <p:cNvSpPr txBox="1">
            <a:spLocks noChangeArrowheads="1"/>
          </p:cNvSpPr>
          <p:nvPr/>
        </p:nvSpPr>
        <p:spPr bwMode="auto">
          <a:xfrm>
            <a:off x="0" y="334963"/>
            <a:ext cx="9144000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200" b="1" u="sng">
                <a:solidFill>
                  <a:srgbClr val="0000CC"/>
                </a:solidFill>
              </a:rPr>
              <a:t>KHOA HỌC:</a:t>
            </a:r>
          </a:p>
        </p:txBody>
      </p:sp>
      <p:sp>
        <p:nvSpPr>
          <p:cNvPr id="13315" name="WordArt 4"/>
          <p:cNvSpPr>
            <a:spLocks noChangeArrowheads="1" noChangeShapeType="1" noTextEdit="1"/>
          </p:cNvSpPr>
          <p:nvPr/>
        </p:nvSpPr>
        <p:spPr bwMode="auto">
          <a:xfrm>
            <a:off x="1600200" y="762000"/>
            <a:ext cx="5791200" cy="381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600" b="1" kern="10">
                <a:ln w="19050">
                  <a:solidFill>
                    <a:srgbClr val="FF3300"/>
                  </a:solidFill>
                  <a:round/>
                  <a:headEnd/>
                  <a:tailEnd/>
                </a:ln>
                <a:solidFill>
                  <a:schemeClr val="accent2"/>
                </a:solidFill>
                <a:latin typeface="Arial"/>
                <a:cs typeface="Arial"/>
              </a:rPr>
              <a:t>ÔN TẬP:CON NGƯỜI VÀ SỨC KHỎE</a:t>
            </a:r>
            <a:endParaRPr lang="en-US" sz="3600" b="1" kern="10">
              <a:ln w="19050">
                <a:solidFill>
                  <a:srgbClr val="FF3300"/>
                </a:solidFill>
                <a:round/>
                <a:headEnd/>
                <a:tailEnd/>
              </a:ln>
              <a:solidFill>
                <a:schemeClr val="accent2"/>
              </a:solidFill>
              <a:latin typeface="Arial"/>
              <a:cs typeface="Arial"/>
            </a:endParaRPr>
          </a:p>
        </p:txBody>
      </p:sp>
      <p:sp>
        <p:nvSpPr>
          <p:cNvPr id="100357" name="Text Box 5"/>
          <p:cNvSpPr txBox="1">
            <a:spLocks noChangeArrowheads="1"/>
          </p:cNvSpPr>
          <p:nvPr/>
        </p:nvSpPr>
        <p:spPr bwMode="auto">
          <a:xfrm>
            <a:off x="152400" y="1371600"/>
            <a:ext cx="190500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200" b="1" u="sng">
                <a:solidFill>
                  <a:srgbClr val="0000CC"/>
                </a:solidFill>
              </a:rPr>
              <a:t>CÂU 9:</a:t>
            </a:r>
          </a:p>
        </p:txBody>
      </p:sp>
      <p:sp>
        <p:nvSpPr>
          <p:cNvPr id="100358" name="Text Box 6"/>
          <p:cNvSpPr txBox="1">
            <a:spLocks noChangeArrowheads="1"/>
          </p:cNvSpPr>
          <p:nvPr/>
        </p:nvSpPr>
        <p:spPr bwMode="auto">
          <a:xfrm>
            <a:off x="496888" y="1752600"/>
            <a:ext cx="6589712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400">
                <a:solidFill>
                  <a:srgbClr val="0000CC"/>
                </a:solidFill>
              </a:rPr>
              <a:t>Hãy chọn nhóm thức ăn chứa nhiều chất khoáng và vi-ta-min?</a:t>
            </a:r>
          </a:p>
        </p:txBody>
      </p:sp>
      <p:sp>
        <p:nvSpPr>
          <p:cNvPr id="100359" name="AutoShape 7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5400" b="1">
                <a:solidFill>
                  <a:srgbClr val="0000CC"/>
                </a:solidFill>
              </a:rPr>
              <a:t>0</a:t>
            </a:r>
            <a:endParaRPr lang="vi-VN" sz="5400" b="1">
              <a:solidFill>
                <a:srgbClr val="0000CC"/>
              </a:solidFill>
            </a:endParaRPr>
          </a:p>
        </p:txBody>
      </p:sp>
      <p:sp>
        <p:nvSpPr>
          <p:cNvPr id="100360" name="AutoShape 8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5400" b="1">
                <a:solidFill>
                  <a:srgbClr val="0000CC"/>
                </a:solidFill>
              </a:rPr>
              <a:t>1</a:t>
            </a:r>
            <a:endParaRPr lang="vi-VN" sz="5400" b="1">
              <a:solidFill>
                <a:srgbClr val="0000CC"/>
              </a:solidFill>
            </a:endParaRPr>
          </a:p>
        </p:txBody>
      </p:sp>
      <p:sp>
        <p:nvSpPr>
          <p:cNvPr id="100361" name="AutoShape 9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5400" b="1">
                <a:solidFill>
                  <a:srgbClr val="0000CC"/>
                </a:solidFill>
              </a:rPr>
              <a:t>2</a:t>
            </a:r>
            <a:endParaRPr lang="vi-VN" sz="5400" b="1">
              <a:solidFill>
                <a:srgbClr val="0000CC"/>
              </a:solidFill>
            </a:endParaRPr>
          </a:p>
        </p:txBody>
      </p:sp>
      <p:sp>
        <p:nvSpPr>
          <p:cNvPr id="100362" name="AutoShape 10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5400" b="1">
                <a:solidFill>
                  <a:srgbClr val="0000CC"/>
                </a:solidFill>
              </a:rPr>
              <a:t>3</a:t>
            </a:r>
            <a:endParaRPr lang="vi-VN" sz="5400" b="1">
              <a:solidFill>
                <a:srgbClr val="0000CC"/>
              </a:solidFill>
            </a:endParaRPr>
          </a:p>
        </p:txBody>
      </p:sp>
      <p:sp>
        <p:nvSpPr>
          <p:cNvPr id="100363" name="AutoShape 11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5400" b="1">
                <a:solidFill>
                  <a:srgbClr val="0000CC"/>
                </a:solidFill>
              </a:rPr>
              <a:t>4</a:t>
            </a:r>
            <a:endParaRPr lang="vi-VN" sz="5400" b="1">
              <a:solidFill>
                <a:srgbClr val="0000CC"/>
              </a:solidFill>
            </a:endParaRPr>
          </a:p>
        </p:txBody>
      </p:sp>
      <p:sp>
        <p:nvSpPr>
          <p:cNvPr id="100364" name="AutoShape 12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5400" b="1">
                <a:solidFill>
                  <a:srgbClr val="0000CC"/>
                </a:solidFill>
              </a:rPr>
              <a:t>5</a:t>
            </a:r>
            <a:endParaRPr lang="vi-VN" sz="5400" b="1">
              <a:solidFill>
                <a:srgbClr val="0000CC"/>
              </a:solidFill>
            </a:endParaRPr>
          </a:p>
        </p:txBody>
      </p:sp>
      <p:sp>
        <p:nvSpPr>
          <p:cNvPr id="100365" name="AutoShape 13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5400" b="1">
                <a:solidFill>
                  <a:srgbClr val="0000CC"/>
                </a:solidFill>
              </a:rPr>
              <a:t>6</a:t>
            </a:r>
            <a:endParaRPr lang="vi-VN" sz="5400" b="1">
              <a:solidFill>
                <a:srgbClr val="0000CC"/>
              </a:solidFill>
            </a:endParaRPr>
          </a:p>
        </p:txBody>
      </p:sp>
      <p:sp>
        <p:nvSpPr>
          <p:cNvPr id="100366" name="AutoShape 14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5400" b="1">
                <a:solidFill>
                  <a:srgbClr val="0000CC"/>
                </a:solidFill>
              </a:rPr>
              <a:t>7</a:t>
            </a:r>
            <a:endParaRPr lang="vi-VN" sz="5400" b="1">
              <a:solidFill>
                <a:srgbClr val="0000CC"/>
              </a:solidFill>
            </a:endParaRPr>
          </a:p>
        </p:txBody>
      </p:sp>
      <p:sp>
        <p:nvSpPr>
          <p:cNvPr id="100367" name="AutoShape 15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5400" b="1">
                <a:solidFill>
                  <a:srgbClr val="0000CC"/>
                </a:solidFill>
              </a:rPr>
              <a:t>8</a:t>
            </a:r>
            <a:endParaRPr lang="vi-VN" sz="5400" b="1">
              <a:solidFill>
                <a:srgbClr val="0000CC"/>
              </a:solidFill>
            </a:endParaRPr>
          </a:p>
        </p:txBody>
      </p:sp>
      <p:sp>
        <p:nvSpPr>
          <p:cNvPr id="100368" name="AutoShape 16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5400" b="1">
                <a:solidFill>
                  <a:srgbClr val="0000CC"/>
                </a:solidFill>
              </a:rPr>
              <a:t>9</a:t>
            </a:r>
            <a:endParaRPr lang="vi-VN" sz="5400" b="1">
              <a:solidFill>
                <a:srgbClr val="0000CC"/>
              </a:solidFill>
            </a:endParaRPr>
          </a:p>
        </p:txBody>
      </p:sp>
      <p:sp>
        <p:nvSpPr>
          <p:cNvPr id="100369" name="AutoShape 17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5400" b="1">
                <a:solidFill>
                  <a:srgbClr val="0000CC"/>
                </a:solidFill>
              </a:rPr>
              <a:t>10</a:t>
            </a:r>
            <a:endParaRPr lang="vi-VN" sz="5400" b="1">
              <a:solidFill>
                <a:srgbClr val="0000CC"/>
              </a:solidFill>
            </a:endParaRPr>
          </a:p>
        </p:txBody>
      </p:sp>
      <p:sp>
        <p:nvSpPr>
          <p:cNvPr id="100370" name="AutoShape 18"/>
          <p:cNvSpPr>
            <a:spLocks noChangeArrowheads="1"/>
          </p:cNvSpPr>
          <p:nvPr/>
        </p:nvSpPr>
        <p:spPr bwMode="auto">
          <a:xfrm>
            <a:off x="7391400" y="5486400"/>
            <a:ext cx="1447800" cy="457200"/>
          </a:xfrm>
          <a:prstGeom prst="roundRect">
            <a:avLst>
              <a:gd name="adj" fmla="val 5833"/>
            </a:avLst>
          </a:prstGeom>
          <a:solidFill>
            <a:srgbClr val="0000CC"/>
          </a:solidFill>
          <a:ln w="127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solidFill>
                  <a:schemeClr val="bg1"/>
                </a:solidFill>
              </a:rPr>
              <a:t>BẮT ĐẦU</a:t>
            </a:r>
            <a:endParaRPr lang="vi-VN" b="1">
              <a:solidFill>
                <a:schemeClr val="bg1"/>
              </a:solidFill>
            </a:endParaRPr>
          </a:p>
        </p:txBody>
      </p:sp>
      <p:sp>
        <p:nvSpPr>
          <p:cNvPr id="100371" name="AutoShape 19"/>
          <p:cNvSpPr>
            <a:spLocks noChangeArrowheads="1"/>
          </p:cNvSpPr>
          <p:nvPr/>
        </p:nvSpPr>
        <p:spPr bwMode="auto">
          <a:xfrm>
            <a:off x="7391400" y="6019800"/>
            <a:ext cx="609600" cy="457200"/>
          </a:xfrm>
          <a:prstGeom prst="roundRect">
            <a:avLst>
              <a:gd name="adj" fmla="val 5833"/>
            </a:avLst>
          </a:prstGeom>
          <a:solidFill>
            <a:srgbClr val="00FF99"/>
          </a:solidFill>
          <a:ln w="12700">
            <a:solidFill>
              <a:schemeClr val="folHlink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solidFill>
                  <a:schemeClr val="bg1"/>
                </a:solidFill>
              </a:rPr>
              <a:t>Đ</a:t>
            </a:r>
            <a:endParaRPr lang="vi-VN" b="1">
              <a:solidFill>
                <a:schemeClr val="bg1"/>
              </a:solidFill>
            </a:endParaRPr>
          </a:p>
        </p:txBody>
      </p:sp>
      <p:sp>
        <p:nvSpPr>
          <p:cNvPr id="100372" name="AutoShape 20"/>
          <p:cNvSpPr>
            <a:spLocks noChangeArrowheads="1"/>
          </p:cNvSpPr>
          <p:nvPr/>
        </p:nvSpPr>
        <p:spPr bwMode="auto">
          <a:xfrm>
            <a:off x="8229600" y="6019800"/>
            <a:ext cx="609600" cy="457200"/>
          </a:xfrm>
          <a:prstGeom prst="roundRect">
            <a:avLst>
              <a:gd name="adj" fmla="val 5833"/>
            </a:avLst>
          </a:prstGeom>
          <a:solidFill>
            <a:srgbClr val="00FF99"/>
          </a:solidFill>
          <a:ln w="12700">
            <a:solidFill>
              <a:schemeClr val="folHlink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solidFill>
                  <a:schemeClr val="bg1"/>
                </a:solidFill>
              </a:rPr>
              <a:t>S</a:t>
            </a:r>
            <a:endParaRPr lang="vi-VN" b="1">
              <a:solidFill>
                <a:schemeClr val="bg1"/>
              </a:solidFill>
            </a:endParaRPr>
          </a:p>
        </p:txBody>
      </p:sp>
      <p:sp>
        <p:nvSpPr>
          <p:cNvPr id="100373" name="WordArt 21"/>
          <p:cNvSpPr>
            <a:spLocks noChangeArrowheads="1" noChangeShapeType="1" noTextEdit="1"/>
          </p:cNvSpPr>
          <p:nvPr/>
        </p:nvSpPr>
        <p:spPr bwMode="auto">
          <a:xfrm>
            <a:off x="838200" y="6096000"/>
            <a:ext cx="4800600" cy="457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"/>
                <a:cs typeface="Arial"/>
              </a:rPr>
              <a:t>CHÍNH XÁC</a:t>
            </a:r>
          </a:p>
        </p:txBody>
      </p:sp>
      <p:sp>
        <p:nvSpPr>
          <p:cNvPr id="100374" name="WordArt 22"/>
          <p:cNvSpPr>
            <a:spLocks noChangeArrowheads="1" noChangeShapeType="1" noTextEdit="1"/>
          </p:cNvSpPr>
          <p:nvPr/>
        </p:nvSpPr>
        <p:spPr bwMode="auto">
          <a:xfrm>
            <a:off x="838200" y="6096000"/>
            <a:ext cx="4800600" cy="457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600" b="1" kern="1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"/>
                <a:cs typeface="Arial"/>
              </a:rPr>
              <a:t>CHƯA CHÍNH XÁC</a:t>
            </a:r>
            <a:endParaRPr lang="en-US" sz="3600" b="1" kern="10">
              <a:ln w="19050">
                <a:solidFill>
                  <a:srgbClr val="FFFF00"/>
                </a:solidFill>
                <a:round/>
                <a:headEnd/>
                <a:tailEnd/>
              </a:ln>
              <a:solidFill>
                <a:srgbClr val="FF0000"/>
              </a:solidFill>
              <a:latin typeface="Arial"/>
              <a:cs typeface="Arial"/>
            </a:endParaRPr>
          </a:p>
        </p:txBody>
      </p:sp>
      <p:sp>
        <p:nvSpPr>
          <p:cNvPr id="100375" name="Text Box 23"/>
          <p:cNvSpPr txBox="1">
            <a:spLocks noChangeArrowheads="1"/>
          </p:cNvSpPr>
          <p:nvPr/>
        </p:nvSpPr>
        <p:spPr bwMode="auto">
          <a:xfrm>
            <a:off x="496888" y="2827338"/>
            <a:ext cx="62087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400">
                <a:solidFill>
                  <a:srgbClr val="0000CC"/>
                </a:solidFill>
              </a:rPr>
              <a:t>a/ Gạo, bắp, khoai tây, bánh mì, khoai lang.</a:t>
            </a:r>
          </a:p>
        </p:txBody>
      </p:sp>
      <p:sp>
        <p:nvSpPr>
          <p:cNvPr id="100376" name="Text Box 24"/>
          <p:cNvSpPr txBox="1">
            <a:spLocks noChangeArrowheads="1"/>
          </p:cNvSpPr>
          <p:nvPr/>
        </p:nvSpPr>
        <p:spPr bwMode="auto">
          <a:xfrm>
            <a:off x="496888" y="3321050"/>
            <a:ext cx="62087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400">
                <a:solidFill>
                  <a:srgbClr val="0000CC"/>
                </a:solidFill>
              </a:rPr>
              <a:t>b/ Cá, thịt gà, đậu nành, tôm, cua.</a:t>
            </a:r>
          </a:p>
        </p:txBody>
      </p:sp>
      <p:sp>
        <p:nvSpPr>
          <p:cNvPr id="100377" name="Text Box 25"/>
          <p:cNvSpPr txBox="1">
            <a:spLocks noChangeArrowheads="1"/>
          </p:cNvSpPr>
          <p:nvPr/>
        </p:nvSpPr>
        <p:spPr bwMode="auto">
          <a:xfrm>
            <a:off x="496888" y="3824288"/>
            <a:ext cx="62087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400">
                <a:solidFill>
                  <a:srgbClr val="0000CC"/>
                </a:solidFill>
              </a:rPr>
              <a:t>c/ Lạc, mè, mỡ lợn, dừa.</a:t>
            </a:r>
          </a:p>
        </p:txBody>
      </p:sp>
      <p:sp>
        <p:nvSpPr>
          <p:cNvPr id="100378" name="AutoShape 26"/>
          <p:cNvSpPr>
            <a:spLocks noChangeArrowheads="1"/>
          </p:cNvSpPr>
          <p:nvPr/>
        </p:nvSpPr>
        <p:spPr bwMode="auto">
          <a:xfrm>
            <a:off x="7772400" y="6477000"/>
            <a:ext cx="685800" cy="381000"/>
          </a:xfrm>
          <a:prstGeom prst="roundRect">
            <a:avLst>
              <a:gd name="adj" fmla="val 5833"/>
            </a:avLst>
          </a:prstGeom>
          <a:solidFill>
            <a:srgbClr val="00FF99"/>
          </a:solidFill>
          <a:ln w="12700">
            <a:solidFill>
              <a:schemeClr val="folHlink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solidFill>
                  <a:schemeClr val="bg1"/>
                </a:solidFill>
              </a:rPr>
              <a:t>X</a:t>
            </a:r>
            <a:endParaRPr lang="vi-VN" b="1">
              <a:solidFill>
                <a:schemeClr val="bg1"/>
              </a:solidFill>
            </a:endParaRPr>
          </a:p>
        </p:txBody>
      </p:sp>
      <p:sp>
        <p:nvSpPr>
          <p:cNvPr id="13338" name="AutoShape 27">
            <a:hlinkClick r:id="rId7" action="ppaction://hlinksldjump"/>
          </p:cNvPr>
          <p:cNvSpPr>
            <a:spLocks noChangeArrowheads="1"/>
          </p:cNvSpPr>
          <p:nvPr/>
        </p:nvSpPr>
        <p:spPr bwMode="auto">
          <a:xfrm>
            <a:off x="6400800" y="6400800"/>
            <a:ext cx="762000" cy="457200"/>
          </a:xfrm>
          <a:prstGeom prst="leftArrow">
            <a:avLst>
              <a:gd name="adj1" fmla="val 50000"/>
              <a:gd name="adj2" fmla="val 41667"/>
            </a:avLst>
          </a:prstGeom>
          <a:solidFill>
            <a:schemeClr val="accent1"/>
          </a:solidFill>
          <a:ln w="9525">
            <a:solidFill>
              <a:schemeClr val="folHlink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0380" name="Text Box 28"/>
          <p:cNvSpPr txBox="1">
            <a:spLocks noChangeArrowheads="1"/>
          </p:cNvSpPr>
          <p:nvPr/>
        </p:nvSpPr>
        <p:spPr bwMode="auto">
          <a:xfrm>
            <a:off x="503238" y="4340225"/>
            <a:ext cx="62087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400">
                <a:solidFill>
                  <a:srgbClr val="0000CC"/>
                </a:solidFill>
              </a:rPr>
              <a:t>d/ Rau cải, cà rốt, thanh long, khế, thơm</a:t>
            </a:r>
          </a:p>
        </p:txBody>
      </p:sp>
    </p:spTree>
  </p:cSld>
  <p:clrMapOvr>
    <a:masterClrMapping/>
  </p:clrMapOvr>
  <p:transition spd="slow"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"/>
                                        <p:tgtEl>
                                          <p:spTgt spid="1003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"/>
                                        <p:tgtEl>
                                          <p:spTgt spid="1003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"/>
                                        <p:tgtEl>
                                          <p:spTgt spid="1003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"/>
                                        <p:tgtEl>
                                          <p:spTgt spid="100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"/>
                                        <p:tgtEl>
                                          <p:spTgt spid="1003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"/>
                                        <p:tgtEl>
                                          <p:spTgt spid="100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"/>
                                        <p:tgtEl>
                                          <p:spTgt spid="1003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"/>
                                        <p:tgtEl>
                                          <p:spTgt spid="1003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"/>
                                        <p:tgtEl>
                                          <p:spTgt spid="1003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"/>
                                        <p:tgtEl>
                                          <p:spTgt spid="1003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"/>
                                        <p:tgtEl>
                                          <p:spTgt spid="1003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1003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2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4" dur="80"/>
                                        <p:tgtEl>
                                          <p:spTgt spid="10035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5" dur="80"/>
                                        <p:tgtEl>
                                          <p:spTgt spid="10035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6" dur="80"/>
                                        <p:tgtEl>
                                          <p:spTgt spid="10035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 nodeType="afterGroup">
                            <p:stCondLst>
                              <p:cond delay="2460"/>
                            </p:stCondLst>
                            <p:childTnLst>
                              <p:par>
                                <p:cTn id="48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0" dur="80"/>
                                        <p:tgtEl>
                                          <p:spTgt spid="10037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1" dur="80"/>
                                        <p:tgtEl>
                                          <p:spTgt spid="10037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2" dur="80"/>
                                        <p:tgtEl>
                                          <p:spTgt spid="10037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 nodeType="afterGroup">
                            <p:stCondLst>
                              <p:cond delay="3940"/>
                            </p:stCondLst>
                            <p:childTnLst>
                              <p:par>
                                <p:cTn id="54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6" dur="80"/>
                                        <p:tgtEl>
                                          <p:spTgt spid="10037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7" dur="80"/>
                                        <p:tgtEl>
                                          <p:spTgt spid="10037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" dur="80"/>
                                        <p:tgtEl>
                                          <p:spTgt spid="10037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 nodeType="afterGroup">
                            <p:stCondLst>
                              <p:cond delay="5100"/>
                            </p:stCondLst>
                            <p:childTnLst>
                              <p:par>
                                <p:cTn id="60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2" dur="80"/>
                                        <p:tgtEl>
                                          <p:spTgt spid="10037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3" dur="80"/>
                                        <p:tgtEl>
                                          <p:spTgt spid="10037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4" dur="80"/>
                                        <p:tgtEl>
                                          <p:spTgt spid="10037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 nodeType="afterGroup">
                            <p:stCondLst>
                              <p:cond delay="5900"/>
                            </p:stCondLst>
                            <p:childTnLst>
                              <p:par>
                                <p:cTn id="66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8" dur="80"/>
                                        <p:tgtEl>
                                          <p:spTgt spid="10038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9" dur="80"/>
                                        <p:tgtEl>
                                          <p:spTgt spid="10038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0" dur="80"/>
                                        <p:tgtEl>
                                          <p:spTgt spid="10038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1" restart="whenNotActive" fill="hold" evtFilter="cancelBubble" nodeType="interactiveSeq">
                <p:stCondLst>
                  <p:cond evt="onClick" delay="0">
                    <p:tgtEl>
                      <p:spTgt spid="10037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2" fill="hold" nodeType="clickPar">
                      <p:stCondLst>
                        <p:cond delay="0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xit" presetSubtype="0" fill="hold" grpId="1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7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77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7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80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8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83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8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86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8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89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8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92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9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95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9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98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9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101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0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bomb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0370"/>
                  </p:tgtEl>
                </p:cond>
              </p:nextCondLst>
            </p:seq>
            <p:seq concurrent="1" nextAc="seek">
              <p:cTn id="103" restart="whenNotActive" fill="hold" evtFilter="cancelBubble" nodeType="interactiveSeq">
                <p:stCondLst>
                  <p:cond evt="onClick" delay="0">
                    <p:tgtEl>
                      <p:spTgt spid="10037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4" fill="hold" nodeType="clickPar">
                      <p:stCondLst>
                        <p:cond delay="0"/>
                      </p:stCondLst>
                      <p:childTnLst>
                        <p:par>
                          <p:cTn id="10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8" dur="500"/>
                                        <p:tgtEl>
                                          <p:spTgt spid="10037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0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applause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09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110" dur="2000" fill="hold"/>
                                        <p:tgtEl>
                                          <p:spTgt spid="10038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0371"/>
                  </p:tgtEl>
                </p:cond>
              </p:nextCondLst>
            </p:seq>
            <p:seq concurrent="1" nextAc="seek">
              <p:cTn id="111" restart="whenNotActive" fill="hold" evtFilter="cancelBubble" nodeType="interactiveSeq">
                <p:stCondLst>
                  <p:cond evt="onClick" delay="0">
                    <p:tgtEl>
                      <p:spTgt spid="10037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2" fill="hold" nodeType="clickPar">
                      <p:stCondLst>
                        <p:cond delay="0"/>
                      </p:stCondLst>
                      <p:childTnLst>
                        <p:par>
                          <p:cTn id="1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6" dur="500"/>
                                        <p:tgtEl>
                                          <p:spTgt spid="10037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0372"/>
                  </p:tgtEl>
                </p:cond>
              </p:nextCondLst>
            </p:seq>
            <p:seq concurrent="1" nextAc="seek">
              <p:cTn id="117" restart="whenNotActive" fill="hold" evtFilter="cancelBubble" nodeType="interactiveSeq">
                <p:stCondLst>
                  <p:cond evt="onClick" delay="0">
                    <p:tgtEl>
                      <p:spTgt spid="10037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8" fill="hold" nodeType="clickPar">
                      <p:stCondLst>
                        <p:cond delay="0"/>
                      </p:stCondLst>
                      <p:childTnLst>
                        <p:par>
                          <p:cTn id="1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0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21" dur="500"/>
                                        <p:tgtEl>
                                          <p:spTgt spid="1003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0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0378"/>
                  </p:tgtEl>
                </p:cond>
              </p:nextCondLst>
            </p:seq>
          </p:childTnLst>
        </p:cTn>
      </p:par>
    </p:tnLst>
    <p:bldLst>
      <p:bldP spid="100357" grpId="0"/>
      <p:bldP spid="100358" grpId="0"/>
      <p:bldP spid="100359" grpId="0" animBg="1"/>
      <p:bldP spid="100360" grpId="0" animBg="1"/>
      <p:bldP spid="100360" grpId="1" animBg="1"/>
      <p:bldP spid="100361" grpId="0" animBg="1"/>
      <p:bldP spid="100361" grpId="1" animBg="1"/>
      <p:bldP spid="100362" grpId="0" animBg="1"/>
      <p:bldP spid="100362" grpId="1" animBg="1"/>
      <p:bldP spid="100363" grpId="0" animBg="1"/>
      <p:bldP spid="100363" grpId="1" animBg="1"/>
      <p:bldP spid="100364" grpId="0" animBg="1"/>
      <p:bldP spid="100364" grpId="1" animBg="1"/>
      <p:bldP spid="100365" grpId="0" animBg="1"/>
      <p:bldP spid="100365" grpId="1" animBg="1"/>
      <p:bldP spid="100366" grpId="0" animBg="1"/>
      <p:bldP spid="100366" grpId="1" animBg="1"/>
      <p:bldP spid="100367" grpId="0" animBg="1"/>
      <p:bldP spid="100367" grpId="1" animBg="1"/>
      <p:bldP spid="100368" grpId="0" animBg="1"/>
      <p:bldP spid="100368" grpId="1" animBg="1"/>
      <p:bldP spid="100369" grpId="0" animBg="1"/>
      <p:bldP spid="100369" grpId="1" animBg="1"/>
      <p:bldP spid="100373" grpId="0" animBg="1"/>
      <p:bldP spid="100374" grpId="0" animBg="1"/>
      <p:bldP spid="100374" grpId="1" animBg="1"/>
      <p:bldP spid="100375" grpId="0"/>
      <p:bldP spid="100376" grpId="0"/>
      <p:bldP spid="100377" grpId="0"/>
      <p:bldP spid="100380" grpId="0"/>
      <p:bldP spid="100380" grpId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3"/>
          <p:cNvSpPr txBox="1">
            <a:spLocks noChangeArrowheads="1"/>
          </p:cNvSpPr>
          <p:nvPr/>
        </p:nvSpPr>
        <p:spPr bwMode="auto">
          <a:xfrm>
            <a:off x="0" y="334963"/>
            <a:ext cx="9144000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200" b="1" u="sng">
                <a:solidFill>
                  <a:srgbClr val="0000CC"/>
                </a:solidFill>
              </a:rPr>
              <a:t>KHOA HỌC:</a:t>
            </a:r>
          </a:p>
        </p:txBody>
      </p:sp>
      <p:sp>
        <p:nvSpPr>
          <p:cNvPr id="14339" name="WordArt 4"/>
          <p:cNvSpPr>
            <a:spLocks noChangeArrowheads="1" noChangeShapeType="1" noTextEdit="1"/>
          </p:cNvSpPr>
          <p:nvPr/>
        </p:nvSpPr>
        <p:spPr bwMode="auto">
          <a:xfrm>
            <a:off x="1600200" y="762000"/>
            <a:ext cx="5791200" cy="381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600" b="1" kern="10">
                <a:ln w="19050">
                  <a:solidFill>
                    <a:srgbClr val="FF3300"/>
                  </a:solidFill>
                  <a:round/>
                  <a:headEnd/>
                  <a:tailEnd/>
                </a:ln>
                <a:solidFill>
                  <a:schemeClr val="accent2"/>
                </a:solidFill>
                <a:latin typeface="Arial"/>
                <a:cs typeface="Arial"/>
              </a:rPr>
              <a:t>ÔN TẬP:CON NGƯỜI VÀ SỨC KHỎE</a:t>
            </a:r>
            <a:endParaRPr lang="en-US" sz="3600" b="1" kern="10">
              <a:ln w="19050">
                <a:solidFill>
                  <a:srgbClr val="FF3300"/>
                </a:solidFill>
                <a:round/>
                <a:headEnd/>
                <a:tailEnd/>
              </a:ln>
              <a:solidFill>
                <a:schemeClr val="accent2"/>
              </a:solidFill>
              <a:latin typeface="Arial"/>
              <a:cs typeface="Arial"/>
            </a:endParaRPr>
          </a:p>
        </p:txBody>
      </p:sp>
      <p:sp>
        <p:nvSpPr>
          <p:cNvPr id="101381" name="Text Box 5"/>
          <p:cNvSpPr txBox="1">
            <a:spLocks noChangeArrowheads="1"/>
          </p:cNvSpPr>
          <p:nvPr/>
        </p:nvSpPr>
        <p:spPr bwMode="auto">
          <a:xfrm>
            <a:off x="152400" y="1371600"/>
            <a:ext cx="190500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200" b="1" u="sng">
                <a:solidFill>
                  <a:srgbClr val="0000CC"/>
                </a:solidFill>
              </a:rPr>
              <a:t>CÂU 10:</a:t>
            </a:r>
          </a:p>
        </p:txBody>
      </p:sp>
      <p:sp>
        <p:nvSpPr>
          <p:cNvPr id="101382" name="Text Box 6"/>
          <p:cNvSpPr txBox="1">
            <a:spLocks noChangeArrowheads="1"/>
          </p:cNvSpPr>
          <p:nvPr/>
        </p:nvSpPr>
        <p:spPr bwMode="auto">
          <a:xfrm>
            <a:off x="496888" y="1752600"/>
            <a:ext cx="65897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400">
                <a:solidFill>
                  <a:srgbClr val="0000CC"/>
                </a:solidFill>
              </a:rPr>
              <a:t>Có mấy nhóm chất dinh dưỡng?</a:t>
            </a:r>
          </a:p>
        </p:txBody>
      </p:sp>
      <p:sp>
        <p:nvSpPr>
          <p:cNvPr id="101383" name="AutoShape 7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5400" b="1">
                <a:solidFill>
                  <a:srgbClr val="0000CC"/>
                </a:solidFill>
              </a:rPr>
              <a:t>0</a:t>
            </a:r>
            <a:endParaRPr lang="vi-VN" sz="5400" b="1">
              <a:solidFill>
                <a:srgbClr val="0000CC"/>
              </a:solidFill>
            </a:endParaRPr>
          </a:p>
        </p:txBody>
      </p:sp>
      <p:sp>
        <p:nvSpPr>
          <p:cNvPr id="101384" name="AutoShape 8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5400" b="1">
                <a:solidFill>
                  <a:srgbClr val="0000CC"/>
                </a:solidFill>
              </a:rPr>
              <a:t>1</a:t>
            </a:r>
            <a:endParaRPr lang="vi-VN" sz="5400" b="1">
              <a:solidFill>
                <a:srgbClr val="0000CC"/>
              </a:solidFill>
            </a:endParaRPr>
          </a:p>
        </p:txBody>
      </p:sp>
      <p:sp>
        <p:nvSpPr>
          <p:cNvPr id="101385" name="AutoShape 9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5400" b="1">
                <a:solidFill>
                  <a:srgbClr val="0000CC"/>
                </a:solidFill>
              </a:rPr>
              <a:t>2</a:t>
            </a:r>
            <a:endParaRPr lang="vi-VN" sz="5400" b="1">
              <a:solidFill>
                <a:srgbClr val="0000CC"/>
              </a:solidFill>
            </a:endParaRPr>
          </a:p>
        </p:txBody>
      </p:sp>
      <p:sp>
        <p:nvSpPr>
          <p:cNvPr id="101386" name="AutoShape 10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5400" b="1">
                <a:solidFill>
                  <a:srgbClr val="0000CC"/>
                </a:solidFill>
              </a:rPr>
              <a:t>3</a:t>
            </a:r>
            <a:endParaRPr lang="vi-VN" sz="5400" b="1">
              <a:solidFill>
                <a:srgbClr val="0000CC"/>
              </a:solidFill>
            </a:endParaRPr>
          </a:p>
        </p:txBody>
      </p:sp>
      <p:sp>
        <p:nvSpPr>
          <p:cNvPr id="101387" name="AutoShape 11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5400" b="1">
                <a:solidFill>
                  <a:srgbClr val="0000CC"/>
                </a:solidFill>
              </a:rPr>
              <a:t>4</a:t>
            </a:r>
            <a:endParaRPr lang="vi-VN" sz="5400" b="1">
              <a:solidFill>
                <a:srgbClr val="0000CC"/>
              </a:solidFill>
            </a:endParaRPr>
          </a:p>
        </p:txBody>
      </p:sp>
      <p:sp>
        <p:nvSpPr>
          <p:cNvPr id="101388" name="AutoShape 12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5400" b="1">
                <a:solidFill>
                  <a:srgbClr val="0000CC"/>
                </a:solidFill>
              </a:rPr>
              <a:t>5</a:t>
            </a:r>
            <a:endParaRPr lang="vi-VN" sz="5400" b="1">
              <a:solidFill>
                <a:srgbClr val="0000CC"/>
              </a:solidFill>
            </a:endParaRPr>
          </a:p>
        </p:txBody>
      </p:sp>
      <p:sp>
        <p:nvSpPr>
          <p:cNvPr id="101389" name="AutoShape 13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5400" b="1">
                <a:solidFill>
                  <a:srgbClr val="0000CC"/>
                </a:solidFill>
              </a:rPr>
              <a:t>6</a:t>
            </a:r>
            <a:endParaRPr lang="vi-VN" sz="5400" b="1">
              <a:solidFill>
                <a:srgbClr val="0000CC"/>
              </a:solidFill>
            </a:endParaRPr>
          </a:p>
        </p:txBody>
      </p:sp>
      <p:sp>
        <p:nvSpPr>
          <p:cNvPr id="101390" name="AutoShape 14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5400" b="1">
                <a:solidFill>
                  <a:srgbClr val="0000CC"/>
                </a:solidFill>
              </a:rPr>
              <a:t>7</a:t>
            </a:r>
            <a:endParaRPr lang="vi-VN" sz="5400" b="1">
              <a:solidFill>
                <a:srgbClr val="0000CC"/>
              </a:solidFill>
            </a:endParaRPr>
          </a:p>
        </p:txBody>
      </p:sp>
      <p:sp>
        <p:nvSpPr>
          <p:cNvPr id="101391" name="AutoShape 15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5400" b="1">
                <a:solidFill>
                  <a:srgbClr val="0000CC"/>
                </a:solidFill>
              </a:rPr>
              <a:t>8</a:t>
            </a:r>
            <a:endParaRPr lang="vi-VN" sz="5400" b="1">
              <a:solidFill>
                <a:srgbClr val="0000CC"/>
              </a:solidFill>
            </a:endParaRPr>
          </a:p>
        </p:txBody>
      </p:sp>
      <p:sp>
        <p:nvSpPr>
          <p:cNvPr id="101392" name="AutoShape 16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5400" b="1">
                <a:solidFill>
                  <a:srgbClr val="0000CC"/>
                </a:solidFill>
              </a:rPr>
              <a:t>9</a:t>
            </a:r>
            <a:endParaRPr lang="vi-VN" sz="5400" b="1">
              <a:solidFill>
                <a:srgbClr val="0000CC"/>
              </a:solidFill>
            </a:endParaRPr>
          </a:p>
        </p:txBody>
      </p:sp>
      <p:sp>
        <p:nvSpPr>
          <p:cNvPr id="101393" name="AutoShape 17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5400" b="1">
                <a:solidFill>
                  <a:srgbClr val="0000CC"/>
                </a:solidFill>
              </a:rPr>
              <a:t>10</a:t>
            </a:r>
            <a:endParaRPr lang="vi-VN" sz="5400" b="1">
              <a:solidFill>
                <a:srgbClr val="0000CC"/>
              </a:solidFill>
            </a:endParaRPr>
          </a:p>
        </p:txBody>
      </p:sp>
      <p:sp>
        <p:nvSpPr>
          <p:cNvPr id="101394" name="AutoShape 18"/>
          <p:cNvSpPr>
            <a:spLocks noChangeArrowheads="1"/>
          </p:cNvSpPr>
          <p:nvPr/>
        </p:nvSpPr>
        <p:spPr bwMode="auto">
          <a:xfrm>
            <a:off x="7391400" y="5486400"/>
            <a:ext cx="1447800" cy="457200"/>
          </a:xfrm>
          <a:prstGeom prst="roundRect">
            <a:avLst>
              <a:gd name="adj" fmla="val 5833"/>
            </a:avLst>
          </a:prstGeom>
          <a:solidFill>
            <a:srgbClr val="0000CC"/>
          </a:solidFill>
          <a:ln w="127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solidFill>
                  <a:schemeClr val="bg1"/>
                </a:solidFill>
              </a:rPr>
              <a:t>BẮT ĐẦU</a:t>
            </a:r>
            <a:endParaRPr lang="vi-VN" b="1">
              <a:solidFill>
                <a:schemeClr val="bg1"/>
              </a:solidFill>
            </a:endParaRPr>
          </a:p>
        </p:txBody>
      </p:sp>
      <p:sp>
        <p:nvSpPr>
          <p:cNvPr id="101395" name="AutoShape 19"/>
          <p:cNvSpPr>
            <a:spLocks noChangeArrowheads="1"/>
          </p:cNvSpPr>
          <p:nvPr/>
        </p:nvSpPr>
        <p:spPr bwMode="auto">
          <a:xfrm>
            <a:off x="7391400" y="6019800"/>
            <a:ext cx="609600" cy="457200"/>
          </a:xfrm>
          <a:prstGeom prst="roundRect">
            <a:avLst>
              <a:gd name="adj" fmla="val 5833"/>
            </a:avLst>
          </a:prstGeom>
          <a:solidFill>
            <a:srgbClr val="00FF99"/>
          </a:solidFill>
          <a:ln w="12700">
            <a:solidFill>
              <a:schemeClr val="folHlink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solidFill>
                  <a:schemeClr val="bg1"/>
                </a:solidFill>
              </a:rPr>
              <a:t>Đ</a:t>
            </a:r>
            <a:endParaRPr lang="vi-VN" b="1">
              <a:solidFill>
                <a:schemeClr val="bg1"/>
              </a:solidFill>
            </a:endParaRPr>
          </a:p>
        </p:txBody>
      </p:sp>
      <p:sp>
        <p:nvSpPr>
          <p:cNvPr id="101396" name="AutoShape 20"/>
          <p:cNvSpPr>
            <a:spLocks noChangeArrowheads="1"/>
          </p:cNvSpPr>
          <p:nvPr/>
        </p:nvSpPr>
        <p:spPr bwMode="auto">
          <a:xfrm>
            <a:off x="8229600" y="6019800"/>
            <a:ext cx="609600" cy="457200"/>
          </a:xfrm>
          <a:prstGeom prst="roundRect">
            <a:avLst>
              <a:gd name="adj" fmla="val 5833"/>
            </a:avLst>
          </a:prstGeom>
          <a:solidFill>
            <a:srgbClr val="00FF99"/>
          </a:solidFill>
          <a:ln w="12700">
            <a:solidFill>
              <a:schemeClr val="folHlink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solidFill>
                  <a:schemeClr val="bg1"/>
                </a:solidFill>
              </a:rPr>
              <a:t>S</a:t>
            </a:r>
            <a:endParaRPr lang="vi-VN" b="1">
              <a:solidFill>
                <a:schemeClr val="bg1"/>
              </a:solidFill>
            </a:endParaRPr>
          </a:p>
        </p:txBody>
      </p:sp>
      <p:sp>
        <p:nvSpPr>
          <p:cNvPr id="101397" name="WordArt 21"/>
          <p:cNvSpPr>
            <a:spLocks noChangeArrowheads="1" noChangeShapeType="1" noTextEdit="1"/>
          </p:cNvSpPr>
          <p:nvPr/>
        </p:nvSpPr>
        <p:spPr bwMode="auto">
          <a:xfrm>
            <a:off x="838200" y="6096000"/>
            <a:ext cx="4800600" cy="457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"/>
                <a:cs typeface="Arial"/>
              </a:rPr>
              <a:t>CHÍNH XÁC</a:t>
            </a:r>
          </a:p>
        </p:txBody>
      </p:sp>
      <p:sp>
        <p:nvSpPr>
          <p:cNvPr id="101398" name="WordArt 22"/>
          <p:cNvSpPr>
            <a:spLocks noChangeArrowheads="1" noChangeShapeType="1" noTextEdit="1"/>
          </p:cNvSpPr>
          <p:nvPr/>
        </p:nvSpPr>
        <p:spPr bwMode="auto">
          <a:xfrm>
            <a:off x="838200" y="6096000"/>
            <a:ext cx="4800600" cy="457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600" b="1" kern="1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"/>
                <a:cs typeface="Arial"/>
              </a:rPr>
              <a:t>CHƯA CHÍNH XÁC</a:t>
            </a:r>
            <a:endParaRPr lang="en-US" sz="3600" b="1" kern="10">
              <a:ln w="19050">
                <a:solidFill>
                  <a:srgbClr val="FFFF00"/>
                </a:solidFill>
                <a:round/>
                <a:headEnd/>
                <a:tailEnd/>
              </a:ln>
              <a:solidFill>
                <a:srgbClr val="FF0000"/>
              </a:solidFill>
              <a:latin typeface="Arial"/>
              <a:cs typeface="Arial"/>
            </a:endParaRPr>
          </a:p>
        </p:txBody>
      </p:sp>
      <p:sp>
        <p:nvSpPr>
          <p:cNvPr id="101399" name="Text Box 23"/>
          <p:cNvSpPr txBox="1">
            <a:spLocks noChangeArrowheads="1"/>
          </p:cNvSpPr>
          <p:nvPr/>
        </p:nvSpPr>
        <p:spPr bwMode="auto">
          <a:xfrm>
            <a:off x="496888" y="2827338"/>
            <a:ext cx="62087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400">
                <a:solidFill>
                  <a:srgbClr val="0000CC"/>
                </a:solidFill>
              </a:rPr>
              <a:t>a/ 2 nhóm.</a:t>
            </a:r>
          </a:p>
        </p:txBody>
      </p:sp>
      <p:sp>
        <p:nvSpPr>
          <p:cNvPr id="101400" name="Text Box 24"/>
          <p:cNvSpPr txBox="1">
            <a:spLocks noChangeArrowheads="1"/>
          </p:cNvSpPr>
          <p:nvPr/>
        </p:nvSpPr>
        <p:spPr bwMode="auto">
          <a:xfrm>
            <a:off x="496888" y="3321050"/>
            <a:ext cx="6208712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400">
                <a:solidFill>
                  <a:srgbClr val="0000CC"/>
                </a:solidFill>
              </a:rPr>
              <a:t>b/ 3 nhóm.</a:t>
            </a:r>
          </a:p>
        </p:txBody>
      </p:sp>
      <p:sp>
        <p:nvSpPr>
          <p:cNvPr id="101401" name="Text Box 25"/>
          <p:cNvSpPr txBox="1">
            <a:spLocks noChangeArrowheads="1"/>
          </p:cNvSpPr>
          <p:nvPr/>
        </p:nvSpPr>
        <p:spPr bwMode="auto">
          <a:xfrm>
            <a:off x="496888" y="3824288"/>
            <a:ext cx="6208712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400">
                <a:solidFill>
                  <a:srgbClr val="0000CC"/>
                </a:solidFill>
              </a:rPr>
              <a:t>c/ 4 nhóm.</a:t>
            </a:r>
          </a:p>
        </p:txBody>
      </p:sp>
      <p:sp>
        <p:nvSpPr>
          <p:cNvPr id="101402" name="AutoShape 26"/>
          <p:cNvSpPr>
            <a:spLocks noChangeArrowheads="1"/>
          </p:cNvSpPr>
          <p:nvPr/>
        </p:nvSpPr>
        <p:spPr bwMode="auto">
          <a:xfrm>
            <a:off x="7772400" y="6477000"/>
            <a:ext cx="685800" cy="381000"/>
          </a:xfrm>
          <a:prstGeom prst="roundRect">
            <a:avLst>
              <a:gd name="adj" fmla="val 5833"/>
            </a:avLst>
          </a:prstGeom>
          <a:solidFill>
            <a:srgbClr val="00FF99"/>
          </a:solidFill>
          <a:ln w="12700">
            <a:solidFill>
              <a:schemeClr val="folHlink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solidFill>
                  <a:schemeClr val="bg1"/>
                </a:solidFill>
              </a:rPr>
              <a:t>X</a:t>
            </a:r>
            <a:endParaRPr lang="vi-VN" b="1">
              <a:solidFill>
                <a:schemeClr val="bg1"/>
              </a:solidFill>
            </a:endParaRPr>
          </a:p>
        </p:txBody>
      </p:sp>
      <p:sp>
        <p:nvSpPr>
          <p:cNvPr id="14362" name="AutoShape 27">
            <a:hlinkClick r:id="rId7" action="ppaction://hlinksldjump"/>
          </p:cNvPr>
          <p:cNvSpPr>
            <a:spLocks noChangeArrowheads="1"/>
          </p:cNvSpPr>
          <p:nvPr/>
        </p:nvSpPr>
        <p:spPr bwMode="auto">
          <a:xfrm>
            <a:off x="6400800" y="6400800"/>
            <a:ext cx="762000" cy="457200"/>
          </a:xfrm>
          <a:prstGeom prst="leftArrow">
            <a:avLst>
              <a:gd name="adj1" fmla="val 50000"/>
              <a:gd name="adj2" fmla="val 41667"/>
            </a:avLst>
          </a:prstGeom>
          <a:solidFill>
            <a:schemeClr val="accent1"/>
          </a:solidFill>
          <a:ln w="9525">
            <a:solidFill>
              <a:schemeClr val="folHlink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1404" name="Text Box 28"/>
          <p:cNvSpPr txBox="1">
            <a:spLocks noChangeArrowheads="1"/>
          </p:cNvSpPr>
          <p:nvPr/>
        </p:nvSpPr>
        <p:spPr bwMode="auto">
          <a:xfrm>
            <a:off x="503238" y="4340225"/>
            <a:ext cx="6208712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400">
                <a:solidFill>
                  <a:srgbClr val="0000CC"/>
                </a:solidFill>
              </a:rPr>
              <a:t>d/ 5 nhóm.</a:t>
            </a:r>
          </a:p>
        </p:txBody>
      </p:sp>
    </p:spTree>
  </p:cSld>
  <p:clrMapOvr>
    <a:masterClrMapping/>
  </p:clrMapOvr>
  <p:transition spd="slow"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"/>
                                        <p:tgtEl>
                                          <p:spTgt spid="1013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"/>
                                        <p:tgtEl>
                                          <p:spTgt spid="1013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"/>
                                        <p:tgtEl>
                                          <p:spTgt spid="101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"/>
                                        <p:tgtEl>
                                          <p:spTgt spid="101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"/>
                                        <p:tgtEl>
                                          <p:spTgt spid="101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"/>
                                        <p:tgtEl>
                                          <p:spTgt spid="101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"/>
                                        <p:tgtEl>
                                          <p:spTgt spid="101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"/>
                                        <p:tgtEl>
                                          <p:spTgt spid="101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"/>
                                        <p:tgtEl>
                                          <p:spTgt spid="1013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"/>
                                        <p:tgtEl>
                                          <p:spTgt spid="1013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"/>
                                        <p:tgtEl>
                                          <p:spTgt spid="1013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1013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2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4" dur="80"/>
                                        <p:tgtEl>
                                          <p:spTgt spid="10138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5" dur="80"/>
                                        <p:tgtEl>
                                          <p:spTgt spid="10138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6" dur="80"/>
                                        <p:tgtEl>
                                          <p:spTgt spid="10138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 nodeType="afterGroup">
                            <p:stCondLst>
                              <p:cond delay="1460"/>
                            </p:stCondLst>
                            <p:childTnLst>
                              <p:par>
                                <p:cTn id="48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0" dur="80"/>
                                        <p:tgtEl>
                                          <p:spTgt spid="10139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1" dur="80"/>
                                        <p:tgtEl>
                                          <p:spTgt spid="10139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2" dur="80"/>
                                        <p:tgtEl>
                                          <p:spTgt spid="10139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 nodeType="afterGroup">
                            <p:stCondLst>
                              <p:cond delay="1820"/>
                            </p:stCondLst>
                            <p:childTnLst>
                              <p:par>
                                <p:cTn id="54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6" dur="80"/>
                                        <p:tgtEl>
                                          <p:spTgt spid="10140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7" dur="80"/>
                                        <p:tgtEl>
                                          <p:spTgt spid="10140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" dur="80"/>
                                        <p:tgtEl>
                                          <p:spTgt spid="10140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 nodeType="afterGroup">
                            <p:stCondLst>
                              <p:cond delay="2180"/>
                            </p:stCondLst>
                            <p:childTnLst>
                              <p:par>
                                <p:cTn id="60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2" dur="80"/>
                                        <p:tgtEl>
                                          <p:spTgt spid="10140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3" dur="80"/>
                                        <p:tgtEl>
                                          <p:spTgt spid="10140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4" dur="80"/>
                                        <p:tgtEl>
                                          <p:spTgt spid="10140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 nodeType="afterGroup">
                            <p:stCondLst>
                              <p:cond delay="2540"/>
                            </p:stCondLst>
                            <p:childTnLst>
                              <p:par>
                                <p:cTn id="66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8" dur="80"/>
                                        <p:tgtEl>
                                          <p:spTgt spid="10140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9" dur="80"/>
                                        <p:tgtEl>
                                          <p:spTgt spid="10140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0" dur="80"/>
                                        <p:tgtEl>
                                          <p:spTgt spid="10140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1" restart="whenNotActive" fill="hold" evtFilter="cancelBubble" nodeType="interactiveSeq">
                <p:stCondLst>
                  <p:cond evt="onClick" delay="0">
                    <p:tgtEl>
                      <p:spTgt spid="10139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2" fill="hold" nodeType="clickPar">
                      <p:stCondLst>
                        <p:cond delay="0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xit" presetSubtype="0" fill="hold" grpId="1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7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77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7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80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8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83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8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86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8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89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8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92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9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95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9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98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9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101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0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bomb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1394"/>
                  </p:tgtEl>
                </p:cond>
              </p:nextCondLst>
            </p:seq>
            <p:seq concurrent="1" nextAc="seek">
              <p:cTn id="103" restart="whenNotActive" fill="hold" evtFilter="cancelBubble" nodeType="interactiveSeq">
                <p:stCondLst>
                  <p:cond evt="onClick" delay="0">
                    <p:tgtEl>
                      <p:spTgt spid="10139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4" fill="hold" nodeType="clickPar">
                      <p:stCondLst>
                        <p:cond delay="0"/>
                      </p:stCondLst>
                      <p:childTnLst>
                        <p:par>
                          <p:cTn id="10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8" dur="500"/>
                                        <p:tgtEl>
                                          <p:spTgt spid="10139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0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applause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09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110" dur="1000" fill="hold"/>
                                        <p:tgtEl>
                                          <p:spTgt spid="10140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1395"/>
                  </p:tgtEl>
                </p:cond>
              </p:nextCondLst>
            </p:seq>
            <p:seq concurrent="1" nextAc="seek">
              <p:cTn id="111" restart="whenNotActive" fill="hold" evtFilter="cancelBubble" nodeType="interactiveSeq">
                <p:stCondLst>
                  <p:cond evt="onClick" delay="0">
                    <p:tgtEl>
                      <p:spTgt spid="10139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2" fill="hold" nodeType="clickPar">
                      <p:stCondLst>
                        <p:cond delay="0"/>
                      </p:stCondLst>
                      <p:childTnLst>
                        <p:par>
                          <p:cTn id="1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6" dur="500"/>
                                        <p:tgtEl>
                                          <p:spTgt spid="10139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1396"/>
                  </p:tgtEl>
                </p:cond>
              </p:nextCondLst>
            </p:seq>
            <p:seq concurrent="1" nextAc="seek">
              <p:cTn id="117" restart="whenNotActive" fill="hold" evtFilter="cancelBubble" nodeType="interactiveSeq">
                <p:stCondLst>
                  <p:cond evt="onClick" delay="0">
                    <p:tgtEl>
                      <p:spTgt spid="10140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8" fill="hold" nodeType="clickPar">
                      <p:stCondLst>
                        <p:cond delay="0"/>
                      </p:stCondLst>
                      <p:childTnLst>
                        <p:par>
                          <p:cTn id="1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0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21" dur="500"/>
                                        <p:tgtEl>
                                          <p:spTgt spid="1013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1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1402"/>
                  </p:tgtEl>
                </p:cond>
              </p:nextCondLst>
            </p:seq>
          </p:childTnLst>
        </p:cTn>
      </p:par>
    </p:tnLst>
    <p:bldLst>
      <p:bldP spid="101381" grpId="0"/>
      <p:bldP spid="101382" grpId="0"/>
      <p:bldP spid="101383" grpId="0" animBg="1"/>
      <p:bldP spid="101384" grpId="0" animBg="1"/>
      <p:bldP spid="101384" grpId="1" animBg="1"/>
      <p:bldP spid="101385" grpId="0" animBg="1"/>
      <p:bldP spid="101385" grpId="1" animBg="1"/>
      <p:bldP spid="101386" grpId="0" animBg="1"/>
      <p:bldP spid="101386" grpId="1" animBg="1"/>
      <p:bldP spid="101387" grpId="0" animBg="1"/>
      <p:bldP spid="101387" grpId="1" animBg="1"/>
      <p:bldP spid="101388" grpId="0" animBg="1"/>
      <p:bldP spid="101388" grpId="1" animBg="1"/>
      <p:bldP spid="101389" grpId="0" animBg="1"/>
      <p:bldP spid="101389" grpId="1" animBg="1"/>
      <p:bldP spid="101390" grpId="0" animBg="1"/>
      <p:bldP spid="101390" grpId="1" animBg="1"/>
      <p:bldP spid="101391" grpId="0" animBg="1"/>
      <p:bldP spid="101391" grpId="1" animBg="1"/>
      <p:bldP spid="101392" grpId="0" animBg="1"/>
      <p:bldP spid="101392" grpId="1" animBg="1"/>
      <p:bldP spid="101393" grpId="0" animBg="1"/>
      <p:bldP spid="101393" grpId="1" animBg="1"/>
      <p:bldP spid="101397" grpId="0" animBg="1"/>
      <p:bldP spid="101398" grpId="0" animBg="1"/>
      <p:bldP spid="101398" grpId="1" animBg="1"/>
      <p:bldP spid="101399" grpId="0"/>
      <p:bldP spid="101400" grpId="0"/>
      <p:bldP spid="101401" grpId="0"/>
      <p:bldP spid="101401" grpId="1"/>
      <p:bldP spid="10140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3"/>
          <p:cNvSpPr txBox="1">
            <a:spLocks noChangeArrowheads="1"/>
          </p:cNvSpPr>
          <p:nvPr/>
        </p:nvSpPr>
        <p:spPr bwMode="auto">
          <a:xfrm>
            <a:off x="0" y="334963"/>
            <a:ext cx="9144000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200" b="1" u="sng">
                <a:solidFill>
                  <a:srgbClr val="0000CC"/>
                </a:solidFill>
              </a:rPr>
              <a:t>KHOA HỌC:</a:t>
            </a:r>
          </a:p>
        </p:txBody>
      </p:sp>
      <p:sp>
        <p:nvSpPr>
          <p:cNvPr id="15363" name="WordArt 4"/>
          <p:cNvSpPr>
            <a:spLocks noChangeArrowheads="1" noChangeShapeType="1" noTextEdit="1"/>
          </p:cNvSpPr>
          <p:nvPr/>
        </p:nvSpPr>
        <p:spPr bwMode="auto">
          <a:xfrm>
            <a:off x="1600200" y="762000"/>
            <a:ext cx="5791200" cy="381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600" b="1" kern="10">
                <a:ln w="19050">
                  <a:solidFill>
                    <a:srgbClr val="FF3300"/>
                  </a:solidFill>
                  <a:round/>
                  <a:headEnd/>
                  <a:tailEnd/>
                </a:ln>
                <a:solidFill>
                  <a:schemeClr val="accent2"/>
                </a:solidFill>
                <a:latin typeface="Arial"/>
                <a:cs typeface="Arial"/>
              </a:rPr>
              <a:t>ÔN TẬP:CON NGƯỜI VÀ SỨC KHỎE</a:t>
            </a:r>
            <a:endParaRPr lang="en-US" sz="3600" b="1" kern="10">
              <a:ln w="19050">
                <a:solidFill>
                  <a:srgbClr val="FF3300"/>
                </a:solidFill>
                <a:round/>
                <a:headEnd/>
                <a:tailEnd/>
              </a:ln>
              <a:solidFill>
                <a:schemeClr val="accent2"/>
              </a:solidFill>
              <a:latin typeface="Arial"/>
              <a:cs typeface="Arial"/>
            </a:endParaRPr>
          </a:p>
        </p:txBody>
      </p:sp>
      <p:sp>
        <p:nvSpPr>
          <p:cNvPr id="102405" name="Text Box 5"/>
          <p:cNvSpPr txBox="1">
            <a:spLocks noChangeArrowheads="1"/>
          </p:cNvSpPr>
          <p:nvPr/>
        </p:nvSpPr>
        <p:spPr bwMode="auto">
          <a:xfrm>
            <a:off x="152400" y="1371600"/>
            <a:ext cx="190500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200" b="1" u="sng">
                <a:solidFill>
                  <a:srgbClr val="0000CC"/>
                </a:solidFill>
              </a:rPr>
              <a:t>CÂU 11:</a:t>
            </a:r>
          </a:p>
        </p:txBody>
      </p:sp>
      <p:sp>
        <p:nvSpPr>
          <p:cNvPr id="102406" name="Text Box 6"/>
          <p:cNvSpPr txBox="1">
            <a:spLocks noChangeArrowheads="1"/>
          </p:cNvSpPr>
          <p:nvPr/>
        </p:nvSpPr>
        <p:spPr bwMode="auto">
          <a:xfrm>
            <a:off x="496888" y="1752600"/>
            <a:ext cx="65897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400">
                <a:solidFill>
                  <a:srgbClr val="0000CC"/>
                </a:solidFill>
              </a:rPr>
              <a:t>Chất bột đường có vai trò gì đối với cơ thể?</a:t>
            </a:r>
          </a:p>
        </p:txBody>
      </p:sp>
      <p:sp>
        <p:nvSpPr>
          <p:cNvPr id="102407" name="AutoShape 7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5400" b="1">
                <a:solidFill>
                  <a:srgbClr val="0000CC"/>
                </a:solidFill>
              </a:rPr>
              <a:t>0</a:t>
            </a:r>
            <a:endParaRPr lang="vi-VN" sz="5400" b="1">
              <a:solidFill>
                <a:srgbClr val="0000CC"/>
              </a:solidFill>
            </a:endParaRPr>
          </a:p>
        </p:txBody>
      </p:sp>
      <p:sp>
        <p:nvSpPr>
          <p:cNvPr id="102408" name="AutoShape 8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5400" b="1">
                <a:solidFill>
                  <a:srgbClr val="0000CC"/>
                </a:solidFill>
              </a:rPr>
              <a:t>1</a:t>
            </a:r>
            <a:endParaRPr lang="vi-VN" sz="5400" b="1">
              <a:solidFill>
                <a:srgbClr val="0000CC"/>
              </a:solidFill>
            </a:endParaRPr>
          </a:p>
        </p:txBody>
      </p:sp>
      <p:sp>
        <p:nvSpPr>
          <p:cNvPr id="102409" name="AutoShape 9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5400" b="1">
                <a:solidFill>
                  <a:srgbClr val="0000CC"/>
                </a:solidFill>
              </a:rPr>
              <a:t>2</a:t>
            </a:r>
            <a:endParaRPr lang="vi-VN" sz="5400" b="1">
              <a:solidFill>
                <a:srgbClr val="0000CC"/>
              </a:solidFill>
            </a:endParaRPr>
          </a:p>
        </p:txBody>
      </p:sp>
      <p:sp>
        <p:nvSpPr>
          <p:cNvPr id="102410" name="AutoShape 10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5400" b="1">
                <a:solidFill>
                  <a:srgbClr val="0000CC"/>
                </a:solidFill>
              </a:rPr>
              <a:t>3</a:t>
            </a:r>
            <a:endParaRPr lang="vi-VN" sz="5400" b="1">
              <a:solidFill>
                <a:srgbClr val="0000CC"/>
              </a:solidFill>
            </a:endParaRPr>
          </a:p>
        </p:txBody>
      </p:sp>
      <p:sp>
        <p:nvSpPr>
          <p:cNvPr id="102411" name="AutoShape 11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5400" b="1">
                <a:solidFill>
                  <a:srgbClr val="0000CC"/>
                </a:solidFill>
              </a:rPr>
              <a:t>4</a:t>
            </a:r>
            <a:endParaRPr lang="vi-VN" sz="5400" b="1">
              <a:solidFill>
                <a:srgbClr val="0000CC"/>
              </a:solidFill>
            </a:endParaRPr>
          </a:p>
        </p:txBody>
      </p:sp>
      <p:sp>
        <p:nvSpPr>
          <p:cNvPr id="102412" name="AutoShape 12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5400" b="1">
                <a:solidFill>
                  <a:srgbClr val="0000CC"/>
                </a:solidFill>
              </a:rPr>
              <a:t>5</a:t>
            </a:r>
            <a:endParaRPr lang="vi-VN" sz="5400" b="1">
              <a:solidFill>
                <a:srgbClr val="0000CC"/>
              </a:solidFill>
            </a:endParaRPr>
          </a:p>
        </p:txBody>
      </p:sp>
      <p:sp>
        <p:nvSpPr>
          <p:cNvPr id="102413" name="AutoShape 13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5400" b="1">
                <a:solidFill>
                  <a:srgbClr val="0000CC"/>
                </a:solidFill>
              </a:rPr>
              <a:t>6</a:t>
            </a:r>
            <a:endParaRPr lang="vi-VN" sz="5400" b="1">
              <a:solidFill>
                <a:srgbClr val="0000CC"/>
              </a:solidFill>
            </a:endParaRPr>
          </a:p>
        </p:txBody>
      </p:sp>
      <p:sp>
        <p:nvSpPr>
          <p:cNvPr id="102414" name="AutoShape 14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5400" b="1">
                <a:solidFill>
                  <a:srgbClr val="0000CC"/>
                </a:solidFill>
              </a:rPr>
              <a:t>7</a:t>
            </a:r>
            <a:endParaRPr lang="vi-VN" sz="5400" b="1">
              <a:solidFill>
                <a:srgbClr val="0000CC"/>
              </a:solidFill>
            </a:endParaRPr>
          </a:p>
        </p:txBody>
      </p:sp>
      <p:sp>
        <p:nvSpPr>
          <p:cNvPr id="102415" name="AutoShape 15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5400" b="1">
                <a:solidFill>
                  <a:srgbClr val="0000CC"/>
                </a:solidFill>
              </a:rPr>
              <a:t>8</a:t>
            </a:r>
            <a:endParaRPr lang="vi-VN" sz="5400" b="1">
              <a:solidFill>
                <a:srgbClr val="0000CC"/>
              </a:solidFill>
            </a:endParaRPr>
          </a:p>
        </p:txBody>
      </p:sp>
      <p:sp>
        <p:nvSpPr>
          <p:cNvPr id="102416" name="AutoShape 16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5400" b="1">
                <a:solidFill>
                  <a:srgbClr val="0000CC"/>
                </a:solidFill>
              </a:rPr>
              <a:t>9</a:t>
            </a:r>
            <a:endParaRPr lang="vi-VN" sz="5400" b="1">
              <a:solidFill>
                <a:srgbClr val="0000CC"/>
              </a:solidFill>
            </a:endParaRPr>
          </a:p>
        </p:txBody>
      </p:sp>
      <p:sp>
        <p:nvSpPr>
          <p:cNvPr id="102417" name="AutoShape 17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5400" b="1">
                <a:solidFill>
                  <a:srgbClr val="0000CC"/>
                </a:solidFill>
              </a:rPr>
              <a:t>10</a:t>
            </a:r>
            <a:endParaRPr lang="vi-VN" sz="5400" b="1">
              <a:solidFill>
                <a:srgbClr val="0000CC"/>
              </a:solidFill>
            </a:endParaRPr>
          </a:p>
        </p:txBody>
      </p:sp>
      <p:sp>
        <p:nvSpPr>
          <p:cNvPr id="102418" name="AutoShape 18"/>
          <p:cNvSpPr>
            <a:spLocks noChangeArrowheads="1"/>
          </p:cNvSpPr>
          <p:nvPr/>
        </p:nvSpPr>
        <p:spPr bwMode="auto">
          <a:xfrm>
            <a:off x="7391400" y="5486400"/>
            <a:ext cx="1447800" cy="457200"/>
          </a:xfrm>
          <a:prstGeom prst="roundRect">
            <a:avLst>
              <a:gd name="adj" fmla="val 5833"/>
            </a:avLst>
          </a:prstGeom>
          <a:solidFill>
            <a:srgbClr val="0000CC"/>
          </a:solidFill>
          <a:ln w="127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solidFill>
                  <a:schemeClr val="bg1"/>
                </a:solidFill>
              </a:rPr>
              <a:t>BẮT ĐẦU</a:t>
            </a:r>
            <a:endParaRPr lang="vi-VN" b="1">
              <a:solidFill>
                <a:schemeClr val="bg1"/>
              </a:solidFill>
            </a:endParaRPr>
          </a:p>
        </p:txBody>
      </p:sp>
      <p:sp>
        <p:nvSpPr>
          <p:cNvPr id="102419" name="AutoShape 19"/>
          <p:cNvSpPr>
            <a:spLocks noChangeArrowheads="1"/>
          </p:cNvSpPr>
          <p:nvPr/>
        </p:nvSpPr>
        <p:spPr bwMode="auto">
          <a:xfrm>
            <a:off x="7391400" y="6019800"/>
            <a:ext cx="609600" cy="457200"/>
          </a:xfrm>
          <a:prstGeom prst="roundRect">
            <a:avLst>
              <a:gd name="adj" fmla="val 5833"/>
            </a:avLst>
          </a:prstGeom>
          <a:solidFill>
            <a:srgbClr val="00FF99"/>
          </a:solidFill>
          <a:ln w="12700">
            <a:solidFill>
              <a:schemeClr val="folHlink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solidFill>
                  <a:schemeClr val="bg1"/>
                </a:solidFill>
              </a:rPr>
              <a:t>Đ</a:t>
            </a:r>
            <a:endParaRPr lang="vi-VN" b="1">
              <a:solidFill>
                <a:schemeClr val="bg1"/>
              </a:solidFill>
            </a:endParaRPr>
          </a:p>
        </p:txBody>
      </p:sp>
      <p:sp>
        <p:nvSpPr>
          <p:cNvPr id="102420" name="AutoShape 20"/>
          <p:cNvSpPr>
            <a:spLocks noChangeArrowheads="1"/>
          </p:cNvSpPr>
          <p:nvPr/>
        </p:nvSpPr>
        <p:spPr bwMode="auto">
          <a:xfrm>
            <a:off x="8229600" y="6019800"/>
            <a:ext cx="609600" cy="457200"/>
          </a:xfrm>
          <a:prstGeom prst="roundRect">
            <a:avLst>
              <a:gd name="adj" fmla="val 5833"/>
            </a:avLst>
          </a:prstGeom>
          <a:solidFill>
            <a:srgbClr val="00FF99"/>
          </a:solidFill>
          <a:ln w="12700">
            <a:solidFill>
              <a:schemeClr val="folHlink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solidFill>
                  <a:schemeClr val="bg1"/>
                </a:solidFill>
              </a:rPr>
              <a:t>S</a:t>
            </a:r>
            <a:endParaRPr lang="vi-VN" b="1">
              <a:solidFill>
                <a:schemeClr val="bg1"/>
              </a:solidFill>
            </a:endParaRPr>
          </a:p>
        </p:txBody>
      </p:sp>
      <p:sp>
        <p:nvSpPr>
          <p:cNvPr id="102421" name="WordArt 21"/>
          <p:cNvSpPr>
            <a:spLocks noChangeArrowheads="1" noChangeShapeType="1" noTextEdit="1"/>
          </p:cNvSpPr>
          <p:nvPr/>
        </p:nvSpPr>
        <p:spPr bwMode="auto">
          <a:xfrm>
            <a:off x="838200" y="6096000"/>
            <a:ext cx="4800600" cy="457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"/>
                <a:cs typeface="Arial"/>
              </a:rPr>
              <a:t>CHÍNH XÁC</a:t>
            </a:r>
          </a:p>
        </p:txBody>
      </p:sp>
      <p:sp>
        <p:nvSpPr>
          <p:cNvPr id="102422" name="WordArt 22"/>
          <p:cNvSpPr>
            <a:spLocks noChangeArrowheads="1" noChangeShapeType="1" noTextEdit="1"/>
          </p:cNvSpPr>
          <p:nvPr/>
        </p:nvSpPr>
        <p:spPr bwMode="auto">
          <a:xfrm>
            <a:off x="838200" y="6096000"/>
            <a:ext cx="4800600" cy="457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600" b="1" kern="1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"/>
                <a:cs typeface="Arial"/>
              </a:rPr>
              <a:t>CHƯA CHÍNH XÁC</a:t>
            </a:r>
            <a:endParaRPr lang="en-US" sz="3600" b="1" kern="10">
              <a:ln w="19050">
                <a:solidFill>
                  <a:srgbClr val="FFFF00"/>
                </a:solidFill>
                <a:round/>
                <a:headEnd/>
                <a:tailEnd/>
              </a:ln>
              <a:solidFill>
                <a:srgbClr val="FF0000"/>
              </a:solidFill>
              <a:latin typeface="Arial"/>
              <a:cs typeface="Arial"/>
            </a:endParaRPr>
          </a:p>
        </p:txBody>
      </p:sp>
      <p:sp>
        <p:nvSpPr>
          <p:cNvPr id="102423" name="Text Box 23"/>
          <p:cNvSpPr txBox="1">
            <a:spLocks noChangeArrowheads="1"/>
          </p:cNvSpPr>
          <p:nvPr/>
        </p:nvSpPr>
        <p:spPr bwMode="auto">
          <a:xfrm>
            <a:off x="496888" y="2528888"/>
            <a:ext cx="62087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400">
                <a:solidFill>
                  <a:srgbClr val="0000CC"/>
                </a:solidFill>
              </a:rPr>
              <a:t>a/ Xây dựng và đổi mới cơ thể.</a:t>
            </a:r>
          </a:p>
        </p:txBody>
      </p:sp>
      <p:sp>
        <p:nvSpPr>
          <p:cNvPr id="102424" name="Text Box 24"/>
          <p:cNvSpPr txBox="1">
            <a:spLocks noChangeArrowheads="1"/>
          </p:cNvSpPr>
          <p:nvPr/>
        </p:nvSpPr>
        <p:spPr bwMode="auto">
          <a:xfrm>
            <a:off x="496888" y="3321050"/>
            <a:ext cx="6208712" cy="8302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400">
                <a:solidFill>
                  <a:srgbClr val="0000CC"/>
                </a:solidFill>
              </a:rPr>
              <a:t>b/ Giàu năng lượng và giúp cơ thể hấp thu các vi ta min.</a:t>
            </a:r>
          </a:p>
        </p:txBody>
      </p:sp>
      <p:sp>
        <p:nvSpPr>
          <p:cNvPr id="102425" name="Text Box 25"/>
          <p:cNvSpPr txBox="1">
            <a:spLocks noChangeArrowheads="1"/>
          </p:cNvSpPr>
          <p:nvPr/>
        </p:nvSpPr>
        <p:spPr bwMode="auto">
          <a:xfrm>
            <a:off x="496888" y="4195763"/>
            <a:ext cx="6208712" cy="83026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400">
                <a:solidFill>
                  <a:srgbClr val="0000CC"/>
                </a:solidFill>
              </a:rPr>
              <a:t>c/ Cung cấp năng lượng cần thiết cho mọi hoạt động và duy trì nhiệt độ cơ thể.</a:t>
            </a:r>
          </a:p>
        </p:txBody>
      </p:sp>
      <p:sp>
        <p:nvSpPr>
          <p:cNvPr id="102426" name="AutoShape 26"/>
          <p:cNvSpPr>
            <a:spLocks noChangeArrowheads="1"/>
          </p:cNvSpPr>
          <p:nvPr/>
        </p:nvSpPr>
        <p:spPr bwMode="auto">
          <a:xfrm>
            <a:off x="7772400" y="6477000"/>
            <a:ext cx="685800" cy="381000"/>
          </a:xfrm>
          <a:prstGeom prst="roundRect">
            <a:avLst>
              <a:gd name="adj" fmla="val 5833"/>
            </a:avLst>
          </a:prstGeom>
          <a:solidFill>
            <a:srgbClr val="00FF99"/>
          </a:solidFill>
          <a:ln w="12700">
            <a:solidFill>
              <a:schemeClr val="folHlink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solidFill>
                  <a:schemeClr val="bg1"/>
                </a:solidFill>
              </a:rPr>
              <a:t>X</a:t>
            </a:r>
            <a:endParaRPr lang="vi-VN" b="1">
              <a:solidFill>
                <a:schemeClr val="bg1"/>
              </a:solidFill>
            </a:endParaRPr>
          </a:p>
        </p:txBody>
      </p:sp>
      <p:sp>
        <p:nvSpPr>
          <p:cNvPr id="15386" name="AutoShape 27">
            <a:hlinkClick r:id="rId7" action="ppaction://hlinksldjump"/>
          </p:cNvPr>
          <p:cNvSpPr>
            <a:spLocks noChangeArrowheads="1"/>
          </p:cNvSpPr>
          <p:nvPr/>
        </p:nvSpPr>
        <p:spPr bwMode="auto">
          <a:xfrm>
            <a:off x="6400800" y="6400800"/>
            <a:ext cx="762000" cy="457200"/>
          </a:xfrm>
          <a:prstGeom prst="leftArrow">
            <a:avLst>
              <a:gd name="adj1" fmla="val 50000"/>
              <a:gd name="adj2" fmla="val 41667"/>
            </a:avLst>
          </a:prstGeom>
          <a:solidFill>
            <a:schemeClr val="accent1"/>
          </a:solidFill>
          <a:ln w="9525">
            <a:solidFill>
              <a:schemeClr val="folHlink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slow"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"/>
                                        <p:tgtEl>
                                          <p:spTgt spid="1024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"/>
                                        <p:tgtEl>
                                          <p:spTgt spid="1024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"/>
                                        <p:tgtEl>
                                          <p:spTgt spid="1024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"/>
                                        <p:tgtEl>
                                          <p:spTgt spid="102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"/>
                                        <p:tgtEl>
                                          <p:spTgt spid="1024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"/>
                                        <p:tgtEl>
                                          <p:spTgt spid="102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"/>
                                        <p:tgtEl>
                                          <p:spTgt spid="1024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"/>
                                        <p:tgtEl>
                                          <p:spTgt spid="1024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"/>
                                        <p:tgtEl>
                                          <p:spTgt spid="1024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"/>
                                        <p:tgtEl>
                                          <p:spTgt spid="1024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"/>
                                        <p:tgtEl>
                                          <p:spTgt spid="1024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1024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2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4" dur="80"/>
                                        <p:tgtEl>
                                          <p:spTgt spid="10240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5" dur="80"/>
                                        <p:tgtEl>
                                          <p:spTgt spid="10240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6" dur="80"/>
                                        <p:tgtEl>
                                          <p:spTgt spid="10240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 nodeType="afterGroup">
                            <p:stCondLst>
                              <p:cond delay="1900"/>
                            </p:stCondLst>
                            <p:childTnLst>
                              <p:par>
                                <p:cTn id="48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0" dur="80"/>
                                        <p:tgtEl>
                                          <p:spTgt spid="10242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1" dur="80"/>
                                        <p:tgtEl>
                                          <p:spTgt spid="1024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2" dur="80"/>
                                        <p:tgtEl>
                                          <p:spTgt spid="1024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 nodeType="afterGroup">
                            <p:stCondLst>
                              <p:cond delay="2860"/>
                            </p:stCondLst>
                            <p:childTnLst>
                              <p:par>
                                <p:cTn id="54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6" dur="80"/>
                                        <p:tgtEl>
                                          <p:spTgt spid="1024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7" dur="80"/>
                                        <p:tgtEl>
                                          <p:spTgt spid="1024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" dur="80"/>
                                        <p:tgtEl>
                                          <p:spTgt spid="1024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 nodeType="afterGroup">
                            <p:stCondLst>
                              <p:cond delay="4620"/>
                            </p:stCondLst>
                            <p:childTnLst>
                              <p:par>
                                <p:cTn id="60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2" dur="80"/>
                                        <p:tgtEl>
                                          <p:spTgt spid="10242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3" dur="80"/>
                                        <p:tgtEl>
                                          <p:spTgt spid="10242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4" dur="80"/>
                                        <p:tgtEl>
                                          <p:spTgt spid="1024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65" restart="whenNotActive" fill="hold" evtFilter="cancelBubble" nodeType="interactiveSeq">
                <p:stCondLst>
                  <p:cond evt="onClick" delay="0">
                    <p:tgtEl>
                      <p:spTgt spid="1024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6" fill="hold" nodeType="clickPar">
                      <p:stCondLst>
                        <p:cond delay="0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xit" presetSubtype="0" fill="hold" grpId="1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6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71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7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74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7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77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7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80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8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83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8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86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8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89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8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92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9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95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9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bomb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2418"/>
                  </p:tgtEl>
                </p:cond>
              </p:nextCondLst>
            </p:seq>
            <p:seq concurrent="1" nextAc="seek">
              <p:cTn id="97" restart="whenNotActive" fill="hold" evtFilter="cancelBubble" nodeType="interactiveSeq">
                <p:stCondLst>
                  <p:cond evt="onClick" delay="0">
                    <p:tgtEl>
                      <p:spTgt spid="1024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8" fill="hold" nodeType="clickPar">
                      <p:stCondLst>
                        <p:cond delay="0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2" dur="500"/>
                                        <p:tgtEl>
                                          <p:spTgt spid="10242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0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applause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03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104" dur="1000" fill="hold"/>
                                        <p:tgtEl>
                                          <p:spTgt spid="10242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2419"/>
                  </p:tgtEl>
                </p:cond>
              </p:nextCondLst>
            </p:seq>
            <p:seq concurrent="1" nextAc="seek">
              <p:cTn id="105" restart="whenNotActive" fill="hold" evtFilter="cancelBubble" nodeType="interactiveSeq">
                <p:stCondLst>
                  <p:cond evt="onClick" delay="0">
                    <p:tgtEl>
                      <p:spTgt spid="1024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6" fill="hold" nodeType="clickPar">
                      <p:stCondLst>
                        <p:cond delay="0"/>
                      </p:stCondLst>
                      <p:childTnLst>
                        <p:par>
                          <p:cTn id="10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0" dur="500"/>
                                        <p:tgtEl>
                                          <p:spTgt spid="10242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0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2420"/>
                  </p:tgtEl>
                </p:cond>
              </p:nextCondLst>
            </p:seq>
            <p:seq concurrent="1" nextAc="seek">
              <p:cTn id="111" restart="whenNotActive" fill="hold" evtFilter="cancelBubble" nodeType="interactiveSeq">
                <p:stCondLst>
                  <p:cond evt="onClick" delay="0">
                    <p:tgtEl>
                      <p:spTgt spid="1024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2" fill="hold" nodeType="clickPar">
                      <p:stCondLst>
                        <p:cond delay="0"/>
                      </p:stCondLst>
                      <p:childTnLst>
                        <p:par>
                          <p:cTn id="1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4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15" dur="500"/>
                                        <p:tgtEl>
                                          <p:spTgt spid="1024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2426"/>
                  </p:tgtEl>
                </p:cond>
              </p:nextCondLst>
            </p:seq>
          </p:childTnLst>
        </p:cTn>
      </p:par>
    </p:tnLst>
    <p:bldLst>
      <p:bldP spid="102405" grpId="0"/>
      <p:bldP spid="102406" grpId="0"/>
      <p:bldP spid="102407" grpId="0" animBg="1"/>
      <p:bldP spid="102408" grpId="0" animBg="1"/>
      <p:bldP spid="102408" grpId="1" animBg="1"/>
      <p:bldP spid="102409" grpId="0" animBg="1"/>
      <p:bldP spid="102409" grpId="1" animBg="1"/>
      <p:bldP spid="102410" grpId="0" animBg="1"/>
      <p:bldP spid="102410" grpId="1" animBg="1"/>
      <p:bldP spid="102411" grpId="0" animBg="1"/>
      <p:bldP spid="102411" grpId="1" animBg="1"/>
      <p:bldP spid="102412" grpId="0" animBg="1"/>
      <p:bldP spid="102412" grpId="1" animBg="1"/>
      <p:bldP spid="102413" grpId="0" animBg="1"/>
      <p:bldP spid="102413" grpId="1" animBg="1"/>
      <p:bldP spid="102414" grpId="0" animBg="1"/>
      <p:bldP spid="102414" grpId="1" animBg="1"/>
      <p:bldP spid="102415" grpId="0" animBg="1"/>
      <p:bldP spid="102415" grpId="1" animBg="1"/>
      <p:bldP spid="102416" grpId="0" animBg="1"/>
      <p:bldP spid="102416" grpId="1" animBg="1"/>
      <p:bldP spid="102417" grpId="0" animBg="1"/>
      <p:bldP spid="102417" grpId="1" animBg="1"/>
      <p:bldP spid="102421" grpId="0" animBg="1"/>
      <p:bldP spid="102422" grpId="0" animBg="1"/>
      <p:bldP spid="102422" grpId="1" animBg="1"/>
      <p:bldP spid="102423" grpId="0"/>
      <p:bldP spid="102424" grpId="0"/>
      <p:bldP spid="102425" grpId="0"/>
      <p:bldP spid="102425" grpId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3"/>
          <p:cNvSpPr txBox="1">
            <a:spLocks noChangeArrowheads="1"/>
          </p:cNvSpPr>
          <p:nvPr/>
        </p:nvSpPr>
        <p:spPr bwMode="auto">
          <a:xfrm>
            <a:off x="0" y="334963"/>
            <a:ext cx="9144000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200" b="1" u="sng">
                <a:solidFill>
                  <a:srgbClr val="0000CC"/>
                </a:solidFill>
              </a:rPr>
              <a:t>KHOA HỌC:</a:t>
            </a:r>
          </a:p>
        </p:txBody>
      </p:sp>
      <p:sp>
        <p:nvSpPr>
          <p:cNvPr id="16387" name="WordArt 4"/>
          <p:cNvSpPr>
            <a:spLocks noChangeArrowheads="1" noChangeShapeType="1" noTextEdit="1"/>
          </p:cNvSpPr>
          <p:nvPr/>
        </p:nvSpPr>
        <p:spPr bwMode="auto">
          <a:xfrm>
            <a:off x="1600200" y="762000"/>
            <a:ext cx="5791200" cy="381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600" b="1" kern="10">
                <a:ln w="19050">
                  <a:solidFill>
                    <a:srgbClr val="FF3300"/>
                  </a:solidFill>
                  <a:round/>
                  <a:headEnd/>
                  <a:tailEnd/>
                </a:ln>
                <a:solidFill>
                  <a:schemeClr val="accent2"/>
                </a:solidFill>
                <a:latin typeface="Arial"/>
                <a:cs typeface="Arial"/>
              </a:rPr>
              <a:t>ÔN TẬP:CON NGƯỜI VÀ SỨC KHỎE</a:t>
            </a:r>
            <a:endParaRPr lang="en-US" sz="3600" b="1" kern="10">
              <a:ln w="19050">
                <a:solidFill>
                  <a:srgbClr val="FF3300"/>
                </a:solidFill>
                <a:round/>
                <a:headEnd/>
                <a:tailEnd/>
              </a:ln>
              <a:solidFill>
                <a:schemeClr val="accent2"/>
              </a:solidFill>
              <a:latin typeface="Arial"/>
              <a:cs typeface="Arial"/>
            </a:endParaRPr>
          </a:p>
        </p:txBody>
      </p:sp>
      <p:sp>
        <p:nvSpPr>
          <p:cNvPr id="103429" name="Text Box 5"/>
          <p:cNvSpPr txBox="1">
            <a:spLocks noChangeArrowheads="1"/>
          </p:cNvSpPr>
          <p:nvPr/>
        </p:nvSpPr>
        <p:spPr bwMode="auto">
          <a:xfrm>
            <a:off x="152400" y="1371600"/>
            <a:ext cx="190500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200" b="1" u="sng">
                <a:solidFill>
                  <a:srgbClr val="0000CC"/>
                </a:solidFill>
              </a:rPr>
              <a:t>CÂU 12:</a:t>
            </a:r>
          </a:p>
        </p:txBody>
      </p:sp>
      <p:sp>
        <p:nvSpPr>
          <p:cNvPr id="103430" name="Text Box 6"/>
          <p:cNvSpPr txBox="1">
            <a:spLocks noChangeArrowheads="1"/>
          </p:cNvSpPr>
          <p:nvPr/>
        </p:nvSpPr>
        <p:spPr bwMode="auto">
          <a:xfrm>
            <a:off x="496888" y="1752600"/>
            <a:ext cx="65897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400">
                <a:solidFill>
                  <a:srgbClr val="0000CC"/>
                </a:solidFill>
              </a:rPr>
              <a:t>Chất đạm có vai trò gì đối với cơ thể?</a:t>
            </a:r>
          </a:p>
        </p:txBody>
      </p:sp>
      <p:sp>
        <p:nvSpPr>
          <p:cNvPr id="103431" name="AutoShape 7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5400" b="1">
                <a:solidFill>
                  <a:srgbClr val="0000CC"/>
                </a:solidFill>
              </a:rPr>
              <a:t>0</a:t>
            </a:r>
            <a:endParaRPr lang="vi-VN" sz="5400" b="1">
              <a:solidFill>
                <a:srgbClr val="0000CC"/>
              </a:solidFill>
            </a:endParaRPr>
          </a:p>
        </p:txBody>
      </p:sp>
      <p:sp>
        <p:nvSpPr>
          <p:cNvPr id="103432" name="AutoShape 8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5400" b="1">
                <a:solidFill>
                  <a:srgbClr val="0000CC"/>
                </a:solidFill>
              </a:rPr>
              <a:t>1</a:t>
            </a:r>
            <a:endParaRPr lang="vi-VN" sz="5400" b="1">
              <a:solidFill>
                <a:srgbClr val="0000CC"/>
              </a:solidFill>
            </a:endParaRPr>
          </a:p>
        </p:txBody>
      </p:sp>
      <p:sp>
        <p:nvSpPr>
          <p:cNvPr id="103433" name="AutoShape 9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5400" b="1">
                <a:solidFill>
                  <a:srgbClr val="0000CC"/>
                </a:solidFill>
              </a:rPr>
              <a:t>2</a:t>
            </a:r>
            <a:endParaRPr lang="vi-VN" sz="5400" b="1">
              <a:solidFill>
                <a:srgbClr val="0000CC"/>
              </a:solidFill>
            </a:endParaRPr>
          </a:p>
        </p:txBody>
      </p:sp>
      <p:sp>
        <p:nvSpPr>
          <p:cNvPr id="103434" name="AutoShape 10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5400" b="1">
                <a:solidFill>
                  <a:srgbClr val="0000CC"/>
                </a:solidFill>
              </a:rPr>
              <a:t>3</a:t>
            </a:r>
            <a:endParaRPr lang="vi-VN" sz="5400" b="1">
              <a:solidFill>
                <a:srgbClr val="0000CC"/>
              </a:solidFill>
            </a:endParaRPr>
          </a:p>
        </p:txBody>
      </p:sp>
      <p:sp>
        <p:nvSpPr>
          <p:cNvPr id="103435" name="AutoShape 11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5400" b="1">
                <a:solidFill>
                  <a:srgbClr val="0000CC"/>
                </a:solidFill>
              </a:rPr>
              <a:t>4</a:t>
            </a:r>
            <a:endParaRPr lang="vi-VN" sz="5400" b="1">
              <a:solidFill>
                <a:srgbClr val="0000CC"/>
              </a:solidFill>
            </a:endParaRPr>
          </a:p>
        </p:txBody>
      </p:sp>
      <p:sp>
        <p:nvSpPr>
          <p:cNvPr id="103436" name="AutoShape 12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5400" b="1">
                <a:solidFill>
                  <a:srgbClr val="0000CC"/>
                </a:solidFill>
              </a:rPr>
              <a:t>5</a:t>
            </a:r>
            <a:endParaRPr lang="vi-VN" sz="5400" b="1">
              <a:solidFill>
                <a:srgbClr val="0000CC"/>
              </a:solidFill>
            </a:endParaRPr>
          </a:p>
        </p:txBody>
      </p:sp>
      <p:sp>
        <p:nvSpPr>
          <p:cNvPr id="103437" name="AutoShape 13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5400" b="1">
                <a:solidFill>
                  <a:srgbClr val="0000CC"/>
                </a:solidFill>
              </a:rPr>
              <a:t>6</a:t>
            </a:r>
            <a:endParaRPr lang="vi-VN" sz="5400" b="1">
              <a:solidFill>
                <a:srgbClr val="0000CC"/>
              </a:solidFill>
            </a:endParaRPr>
          </a:p>
        </p:txBody>
      </p:sp>
      <p:sp>
        <p:nvSpPr>
          <p:cNvPr id="103438" name="AutoShape 14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5400" b="1">
                <a:solidFill>
                  <a:srgbClr val="0000CC"/>
                </a:solidFill>
              </a:rPr>
              <a:t>7</a:t>
            </a:r>
            <a:endParaRPr lang="vi-VN" sz="5400" b="1">
              <a:solidFill>
                <a:srgbClr val="0000CC"/>
              </a:solidFill>
            </a:endParaRPr>
          </a:p>
        </p:txBody>
      </p:sp>
      <p:sp>
        <p:nvSpPr>
          <p:cNvPr id="103439" name="AutoShape 15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5400" b="1">
                <a:solidFill>
                  <a:srgbClr val="0000CC"/>
                </a:solidFill>
              </a:rPr>
              <a:t>8</a:t>
            </a:r>
            <a:endParaRPr lang="vi-VN" sz="5400" b="1">
              <a:solidFill>
                <a:srgbClr val="0000CC"/>
              </a:solidFill>
            </a:endParaRPr>
          </a:p>
        </p:txBody>
      </p:sp>
      <p:sp>
        <p:nvSpPr>
          <p:cNvPr id="103440" name="AutoShape 16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5400" b="1">
                <a:solidFill>
                  <a:srgbClr val="0000CC"/>
                </a:solidFill>
              </a:rPr>
              <a:t>9</a:t>
            </a:r>
            <a:endParaRPr lang="vi-VN" sz="5400" b="1">
              <a:solidFill>
                <a:srgbClr val="0000CC"/>
              </a:solidFill>
            </a:endParaRPr>
          </a:p>
        </p:txBody>
      </p:sp>
      <p:sp>
        <p:nvSpPr>
          <p:cNvPr id="103441" name="AutoShape 17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5400" b="1">
                <a:solidFill>
                  <a:srgbClr val="0000CC"/>
                </a:solidFill>
              </a:rPr>
              <a:t>10</a:t>
            </a:r>
            <a:endParaRPr lang="vi-VN" sz="5400" b="1">
              <a:solidFill>
                <a:srgbClr val="0000CC"/>
              </a:solidFill>
            </a:endParaRPr>
          </a:p>
        </p:txBody>
      </p:sp>
      <p:sp>
        <p:nvSpPr>
          <p:cNvPr id="103442" name="AutoShape 18"/>
          <p:cNvSpPr>
            <a:spLocks noChangeArrowheads="1"/>
          </p:cNvSpPr>
          <p:nvPr/>
        </p:nvSpPr>
        <p:spPr bwMode="auto">
          <a:xfrm>
            <a:off x="7391400" y="5486400"/>
            <a:ext cx="1447800" cy="457200"/>
          </a:xfrm>
          <a:prstGeom prst="roundRect">
            <a:avLst>
              <a:gd name="adj" fmla="val 5833"/>
            </a:avLst>
          </a:prstGeom>
          <a:solidFill>
            <a:srgbClr val="0000CC"/>
          </a:solidFill>
          <a:ln w="127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solidFill>
                  <a:schemeClr val="bg1"/>
                </a:solidFill>
              </a:rPr>
              <a:t>BẮT ĐẦU</a:t>
            </a:r>
            <a:endParaRPr lang="vi-VN" b="1">
              <a:solidFill>
                <a:schemeClr val="bg1"/>
              </a:solidFill>
            </a:endParaRPr>
          </a:p>
        </p:txBody>
      </p:sp>
      <p:sp>
        <p:nvSpPr>
          <p:cNvPr id="103443" name="AutoShape 19"/>
          <p:cNvSpPr>
            <a:spLocks noChangeArrowheads="1"/>
          </p:cNvSpPr>
          <p:nvPr/>
        </p:nvSpPr>
        <p:spPr bwMode="auto">
          <a:xfrm>
            <a:off x="7391400" y="6019800"/>
            <a:ext cx="609600" cy="457200"/>
          </a:xfrm>
          <a:prstGeom prst="roundRect">
            <a:avLst>
              <a:gd name="adj" fmla="val 5833"/>
            </a:avLst>
          </a:prstGeom>
          <a:solidFill>
            <a:srgbClr val="00FF99"/>
          </a:solidFill>
          <a:ln w="12700">
            <a:solidFill>
              <a:schemeClr val="folHlink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solidFill>
                  <a:schemeClr val="bg1"/>
                </a:solidFill>
              </a:rPr>
              <a:t>Đ</a:t>
            </a:r>
            <a:endParaRPr lang="vi-VN" b="1">
              <a:solidFill>
                <a:schemeClr val="bg1"/>
              </a:solidFill>
            </a:endParaRPr>
          </a:p>
        </p:txBody>
      </p:sp>
      <p:sp>
        <p:nvSpPr>
          <p:cNvPr id="103444" name="AutoShape 20"/>
          <p:cNvSpPr>
            <a:spLocks noChangeArrowheads="1"/>
          </p:cNvSpPr>
          <p:nvPr/>
        </p:nvSpPr>
        <p:spPr bwMode="auto">
          <a:xfrm>
            <a:off x="8229600" y="6019800"/>
            <a:ext cx="609600" cy="457200"/>
          </a:xfrm>
          <a:prstGeom prst="roundRect">
            <a:avLst>
              <a:gd name="adj" fmla="val 5833"/>
            </a:avLst>
          </a:prstGeom>
          <a:solidFill>
            <a:srgbClr val="00FF99"/>
          </a:solidFill>
          <a:ln w="12700">
            <a:solidFill>
              <a:schemeClr val="folHlink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solidFill>
                  <a:schemeClr val="bg1"/>
                </a:solidFill>
              </a:rPr>
              <a:t>S</a:t>
            </a:r>
            <a:endParaRPr lang="vi-VN" b="1">
              <a:solidFill>
                <a:schemeClr val="bg1"/>
              </a:solidFill>
            </a:endParaRPr>
          </a:p>
        </p:txBody>
      </p:sp>
      <p:sp>
        <p:nvSpPr>
          <p:cNvPr id="103445" name="WordArt 21"/>
          <p:cNvSpPr>
            <a:spLocks noChangeArrowheads="1" noChangeShapeType="1" noTextEdit="1"/>
          </p:cNvSpPr>
          <p:nvPr/>
        </p:nvSpPr>
        <p:spPr bwMode="auto">
          <a:xfrm>
            <a:off x="838200" y="6096000"/>
            <a:ext cx="4800600" cy="457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"/>
                <a:cs typeface="Arial"/>
              </a:rPr>
              <a:t>CHÍNH XÁC</a:t>
            </a:r>
          </a:p>
        </p:txBody>
      </p:sp>
      <p:sp>
        <p:nvSpPr>
          <p:cNvPr id="103446" name="WordArt 22"/>
          <p:cNvSpPr>
            <a:spLocks noChangeArrowheads="1" noChangeShapeType="1" noTextEdit="1"/>
          </p:cNvSpPr>
          <p:nvPr/>
        </p:nvSpPr>
        <p:spPr bwMode="auto">
          <a:xfrm>
            <a:off x="838200" y="6096000"/>
            <a:ext cx="4800600" cy="457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600" b="1" kern="1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"/>
                <a:cs typeface="Arial"/>
              </a:rPr>
              <a:t>CHƯA CHÍNH XÁC</a:t>
            </a:r>
            <a:endParaRPr lang="en-US" sz="3600" b="1" kern="10">
              <a:ln w="19050">
                <a:solidFill>
                  <a:srgbClr val="FFFF00"/>
                </a:solidFill>
                <a:round/>
                <a:headEnd/>
                <a:tailEnd/>
              </a:ln>
              <a:solidFill>
                <a:srgbClr val="FF0000"/>
              </a:solidFill>
              <a:latin typeface="Arial"/>
              <a:cs typeface="Arial"/>
            </a:endParaRPr>
          </a:p>
        </p:txBody>
      </p:sp>
      <p:sp>
        <p:nvSpPr>
          <p:cNvPr id="103447" name="Text Box 23"/>
          <p:cNvSpPr txBox="1">
            <a:spLocks noChangeArrowheads="1"/>
          </p:cNvSpPr>
          <p:nvPr/>
        </p:nvSpPr>
        <p:spPr bwMode="auto">
          <a:xfrm>
            <a:off x="496888" y="2528888"/>
            <a:ext cx="62087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400">
                <a:solidFill>
                  <a:srgbClr val="0000CC"/>
                </a:solidFill>
              </a:rPr>
              <a:t>a/ Xây dựng và đổi mới cơ thể.</a:t>
            </a:r>
          </a:p>
        </p:txBody>
      </p:sp>
      <p:sp>
        <p:nvSpPr>
          <p:cNvPr id="103448" name="Text Box 24"/>
          <p:cNvSpPr txBox="1">
            <a:spLocks noChangeArrowheads="1"/>
          </p:cNvSpPr>
          <p:nvPr/>
        </p:nvSpPr>
        <p:spPr bwMode="auto">
          <a:xfrm>
            <a:off x="496888" y="3321050"/>
            <a:ext cx="6208712" cy="8302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400">
                <a:solidFill>
                  <a:srgbClr val="0000CC"/>
                </a:solidFill>
              </a:rPr>
              <a:t>b/ Giàu năng lượng và giúp cơ thể hấp thu các vi ta min.</a:t>
            </a:r>
          </a:p>
        </p:txBody>
      </p:sp>
      <p:sp>
        <p:nvSpPr>
          <p:cNvPr id="103449" name="Text Box 25"/>
          <p:cNvSpPr txBox="1">
            <a:spLocks noChangeArrowheads="1"/>
          </p:cNvSpPr>
          <p:nvPr/>
        </p:nvSpPr>
        <p:spPr bwMode="auto">
          <a:xfrm>
            <a:off x="496888" y="4195763"/>
            <a:ext cx="6208712" cy="83026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400">
                <a:solidFill>
                  <a:srgbClr val="0000CC"/>
                </a:solidFill>
              </a:rPr>
              <a:t>c/ Cung cấp năng lượng cần thiết cho mọi hoạt động và duy trì nhiệt độ cơ thể.</a:t>
            </a:r>
          </a:p>
        </p:txBody>
      </p:sp>
      <p:sp>
        <p:nvSpPr>
          <p:cNvPr id="103450" name="AutoShape 26"/>
          <p:cNvSpPr>
            <a:spLocks noChangeArrowheads="1"/>
          </p:cNvSpPr>
          <p:nvPr/>
        </p:nvSpPr>
        <p:spPr bwMode="auto">
          <a:xfrm>
            <a:off x="7772400" y="6477000"/>
            <a:ext cx="685800" cy="381000"/>
          </a:xfrm>
          <a:prstGeom prst="roundRect">
            <a:avLst>
              <a:gd name="adj" fmla="val 5833"/>
            </a:avLst>
          </a:prstGeom>
          <a:solidFill>
            <a:srgbClr val="00FF99"/>
          </a:solidFill>
          <a:ln w="12700">
            <a:solidFill>
              <a:schemeClr val="folHlink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solidFill>
                  <a:schemeClr val="bg1"/>
                </a:solidFill>
              </a:rPr>
              <a:t>X</a:t>
            </a:r>
            <a:endParaRPr lang="vi-VN" b="1">
              <a:solidFill>
                <a:schemeClr val="bg1"/>
              </a:solidFill>
            </a:endParaRPr>
          </a:p>
        </p:txBody>
      </p:sp>
      <p:sp>
        <p:nvSpPr>
          <p:cNvPr id="16410" name="AutoShape 27">
            <a:hlinkClick r:id="rId7" action="ppaction://hlinksldjump"/>
          </p:cNvPr>
          <p:cNvSpPr>
            <a:spLocks noChangeArrowheads="1"/>
          </p:cNvSpPr>
          <p:nvPr/>
        </p:nvSpPr>
        <p:spPr bwMode="auto">
          <a:xfrm>
            <a:off x="6400800" y="6400800"/>
            <a:ext cx="762000" cy="457200"/>
          </a:xfrm>
          <a:prstGeom prst="leftArrow">
            <a:avLst>
              <a:gd name="adj1" fmla="val 50000"/>
              <a:gd name="adj2" fmla="val 41667"/>
            </a:avLst>
          </a:prstGeom>
          <a:solidFill>
            <a:schemeClr val="accent1"/>
          </a:solidFill>
          <a:ln w="9525">
            <a:solidFill>
              <a:schemeClr val="folHlink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slow"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"/>
                                        <p:tgtEl>
                                          <p:spTgt spid="1034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"/>
                                        <p:tgtEl>
                                          <p:spTgt spid="1034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"/>
                                        <p:tgtEl>
                                          <p:spTgt spid="1034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"/>
                                        <p:tgtEl>
                                          <p:spTgt spid="103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"/>
                                        <p:tgtEl>
                                          <p:spTgt spid="1034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"/>
                                        <p:tgtEl>
                                          <p:spTgt spid="1034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"/>
                                        <p:tgtEl>
                                          <p:spTgt spid="1034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"/>
                                        <p:tgtEl>
                                          <p:spTgt spid="1034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"/>
                                        <p:tgtEl>
                                          <p:spTgt spid="1034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"/>
                                        <p:tgtEl>
                                          <p:spTgt spid="1034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"/>
                                        <p:tgtEl>
                                          <p:spTgt spid="1034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1034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2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4" dur="80"/>
                                        <p:tgtEl>
                                          <p:spTgt spid="10343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5" dur="80"/>
                                        <p:tgtEl>
                                          <p:spTgt spid="10343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6" dur="80"/>
                                        <p:tgtEl>
                                          <p:spTgt spid="10343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 nodeType="afterGroup">
                            <p:stCondLst>
                              <p:cond delay="1700"/>
                            </p:stCondLst>
                            <p:childTnLst>
                              <p:par>
                                <p:cTn id="48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0" dur="80"/>
                                        <p:tgtEl>
                                          <p:spTgt spid="10344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1" dur="80"/>
                                        <p:tgtEl>
                                          <p:spTgt spid="10344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2" dur="80"/>
                                        <p:tgtEl>
                                          <p:spTgt spid="10344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 nodeType="afterGroup">
                            <p:stCondLst>
                              <p:cond delay="2660"/>
                            </p:stCondLst>
                            <p:childTnLst>
                              <p:par>
                                <p:cTn id="54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6" dur="80"/>
                                        <p:tgtEl>
                                          <p:spTgt spid="10344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7" dur="80"/>
                                        <p:tgtEl>
                                          <p:spTgt spid="10344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" dur="80"/>
                                        <p:tgtEl>
                                          <p:spTgt spid="10344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 nodeType="afterGroup">
                            <p:stCondLst>
                              <p:cond delay="4420"/>
                            </p:stCondLst>
                            <p:childTnLst>
                              <p:par>
                                <p:cTn id="60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2" dur="80"/>
                                        <p:tgtEl>
                                          <p:spTgt spid="10344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3" dur="80"/>
                                        <p:tgtEl>
                                          <p:spTgt spid="10344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4" dur="80"/>
                                        <p:tgtEl>
                                          <p:spTgt spid="10344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65" restart="whenNotActive" fill="hold" evtFilter="cancelBubble" nodeType="interactiveSeq">
                <p:stCondLst>
                  <p:cond evt="onClick" delay="0">
                    <p:tgtEl>
                      <p:spTgt spid="1034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6" fill="hold" nodeType="clickPar">
                      <p:stCondLst>
                        <p:cond delay="0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xit" presetSubtype="0" fill="hold" grpId="1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6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71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7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74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7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77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7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80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8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83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8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86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8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89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8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92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9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95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9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bomb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3442"/>
                  </p:tgtEl>
                </p:cond>
              </p:nextCondLst>
            </p:seq>
            <p:seq concurrent="1" nextAc="seek">
              <p:cTn id="97" restart="whenNotActive" fill="hold" evtFilter="cancelBubble" nodeType="interactiveSeq">
                <p:stCondLst>
                  <p:cond evt="onClick" delay="0">
                    <p:tgtEl>
                      <p:spTgt spid="1034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8" fill="hold" nodeType="clickPar">
                      <p:stCondLst>
                        <p:cond delay="0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2" dur="500"/>
                                        <p:tgtEl>
                                          <p:spTgt spid="10344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0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applause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03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104" dur="2000" fill="hold"/>
                                        <p:tgtEl>
                                          <p:spTgt spid="10344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3443"/>
                  </p:tgtEl>
                </p:cond>
              </p:nextCondLst>
            </p:seq>
            <p:seq concurrent="1" nextAc="seek">
              <p:cTn id="105" restart="whenNotActive" fill="hold" evtFilter="cancelBubble" nodeType="interactiveSeq">
                <p:stCondLst>
                  <p:cond evt="onClick" delay="0">
                    <p:tgtEl>
                      <p:spTgt spid="1034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6" fill="hold" nodeType="clickPar">
                      <p:stCondLst>
                        <p:cond delay="0"/>
                      </p:stCondLst>
                      <p:childTnLst>
                        <p:par>
                          <p:cTn id="10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0" dur="500"/>
                                        <p:tgtEl>
                                          <p:spTgt spid="10344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0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3444"/>
                  </p:tgtEl>
                </p:cond>
              </p:nextCondLst>
            </p:seq>
            <p:seq concurrent="1" nextAc="seek">
              <p:cTn id="111" restart="whenNotActive" fill="hold" evtFilter="cancelBubble" nodeType="interactiveSeq">
                <p:stCondLst>
                  <p:cond evt="onClick" delay="0">
                    <p:tgtEl>
                      <p:spTgt spid="10345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2" fill="hold" nodeType="clickPar">
                      <p:stCondLst>
                        <p:cond delay="0"/>
                      </p:stCondLst>
                      <p:childTnLst>
                        <p:par>
                          <p:cTn id="1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4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15" dur="500"/>
                                        <p:tgtEl>
                                          <p:spTgt spid="1034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3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3450"/>
                  </p:tgtEl>
                </p:cond>
              </p:nextCondLst>
            </p:seq>
          </p:childTnLst>
        </p:cTn>
      </p:par>
    </p:tnLst>
    <p:bldLst>
      <p:bldP spid="103429" grpId="0"/>
      <p:bldP spid="103430" grpId="0"/>
      <p:bldP spid="103431" grpId="0" animBg="1"/>
      <p:bldP spid="103432" grpId="0" animBg="1"/>
      <p:bldP spid="103432" grpId="1" animBg="1"/>
      <p:bldP spid="103433" grpId="0" animBg="1"/>
      <p:bldP spid="103433" grpId="1" animBg="1"/>
      <p:bldP spid="103434" grpId="0" animBg="1"/>
      <p:bldP spid="103434" grpId="1" animBg="1"/>
      <p:bldP spid="103435" grpId="0" animBg="1"/>
      <p:bldP spid="103435" grpId="1" animBg="1"/>
      <p:bldP spid="103436" grpId="0" animBg="1"/>
      <p:bldP spid="103436" grpId="1" animBg="1"/>
      <p:bldP spid="103437" grpId="0" animBg="1"/>
      <p:bldP spid="103437" grpId="1" animBg="1"/>
      <p:bldP spid="103438" grpId="0" animBg="1"/>
      <p:bldP spid="103438" grpId="1" animBg="1"/>
      <p:bldP spid="103439" grpId="0" animBg="1"/>
      <p:bldP spid="103439" grpId="1" animBg="1"/>
      <p:bldP spid="103440" grpId="0" animBg="1"/>
      <p:bldP spid="103440" grpId="1" animBg="1"/>
      <p:bldP spid="103441" grpId="0" animBg="1"/>
      <p:bldP spid="103441" grpId="1" animBg="1"/>
      <p:bldP spid="103445" grpId="0" animBg="1"/>
      <p:bldP spid="103446" grpId="0" animBg="1"/>
      <p:bldP spid="103446" grpId="1" animBg="1"/>
      <p:bldP spid="103447" grpId="0"/>
      <p:bldP spid="103447" grpId="1"/>
      <p:bldP spid="103448" grpId="0"/>
      <p:bldP spid="103449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3"/>
          <p:cNvSpPr txBox="1">
            <a:spLocks noChangeArrowheads="1"/>
          </p:cNvSpPr>
          <p:nvPr/>
        </p:nvSpPr>
        <p:spPr bwMode="auto">
          <a:xfrm>
            <a:off x="0" y="334963"/>
            <a:ext cx="9144000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200" b="1" u="sng">
                <a:solidFill>
                  <a:srgbClr val="0000CC"/>
                </a:solidFill>
              </a:rPr>
              <a:t>KHOA HỌC:</a:t>
            </a:r>
          </a:p>
        </p:txBody>
      </p:sp>
      <p:sp>
        <p:nvSpPr>
          <p:cNvPr id="17411" name="WordArt 4"/>
          <p:cNvSpPr>
            <a:spLocks noChangeArrowheads="1" noChangeShapeType="1" noTextEdit="1"/>
          </p:cNvSpPr>
          <p:nvPr/>
        </p:nvSpPr>
        <p:spPr bwMode="auto">
          <a:xfrm>
            <a:off x="1600200" y="762000"/>
            <a:ext cx="5791200" cy="381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600" b="1" kern="10">
                <a:ln w="19050">
                  <a:solidFill>
                    <a:srgbClr val="FF3300"/>
                  </a:solidFill>
                  <a:round/>
                  <a:headEnd/>
                  <a:tailEnd/>
                </a:ln>
                <a:solidFill>
                  <a:schemeClr val="accent2"/>
                </a:solidFill>
                <a:latin typeface="Arial"/>
                <a:cs typeface="Arial"/>
              </a:rPr>
              <a:t>ÔN TẬP:CON NGƯỜI VÀ SỨC KHỎE</a:t>
            </a:r>
            <a:endParaRPr lang="en-US" sz="3600" b="1" kern="10">
              <a:ln w="19050">
                <a:solidFill>
                  <a:srgbClr val="FF3300"/>
                </a:solidFill>
                <a:round/>
                <a:headEnd/>
                <a:tailEnd/>
              </a:ln>
              <a:solidFill>
                <a:schemeClr val="accent2"/>
              </a:solidFill>
              <a:latin typeface="Arial"/>
              <a:cs typeface="Arial"/>
            </a:endParaRPr>
          </a:p>
        </p:txBody>
      </p:sp>
      <p:sp>
        <p:nvSpPr>
          <p:cNvPr id="104453" name="Text Box 5"/>
          <p:cNvSpPr txBox="1">
            <a:spLocks noChangeArrowheads="1"/>
          </p:cNvSpPr>
          <p:nvPr/>
        </p:nvSpPr>
        <p:spPr bwMode="auto">
          <a:xfrm>
            <a:off x="152400" y="1371600"/>
            <a:ext cx="190500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200" b="1" u="sng">
                <a:solidFill>
                  <a:srgbClr val="0000CC"/>
                </a:solidFill>
              </a:rPr>
              <a:t>CÂU 13:</a:t>
            </a:r>
          </a:p>
        </p:txBody>
      </p:sp>
      <p:sp>
        <p:nvSpPr>
          <p:cNvPr id="104454" name="Text Box 6"/>
          <p:cNvSpPr txBox="1">
            <a:spLocks noChangeArrowheads="1"/>
          </p:cNvSpPr>
          <p:nvPr/>
        </p:nvSpPr>
        <p:spPr bwMode="auto">
          <a:xfrm>
            <a:off x="496888" y="1752600"/>
            <a:ext cx="65897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400">
                <a:solidFill>
                  <a:srgbClr val="0000CC"/>
                </a:solidFill>
              </a:rPr>
              <a:t>Chất béo có vai trò gì đối với cơ thể?</a:t>
            </a:r>
          </a:p>
        </p:txBody>
      </p:sp>
      <p:sp>
        <p:nvSpPr>
          <p:cNvPr id="104455" name="AutoShape 7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5400" b="1">
                <a:solidFill>
                  <a:srgbClr val="0000CC"/>
                </a:solidFill>
              </a:rPr>
              <a:t>0</a:t>
            </a:r>
            <a:endParaRPr lang="vi-VN" sz="5400" b="1">
              <a:solidFill>
                <a:srgbClr val="0000CC"/>
              </a:solidFill>
            </a:endParaRPr>
          </a:p>
        </p:txBody>
      </p:sp>
      <p:sp>
        <p:nvSpPr>
          <p:cNvPr id="104456" name="AutoShape 8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5400" b="1">
                <a:solidFill>
                  <a:srgbClr val="0000CC"/>
                </a:solidFill>
              </a:rPr>
              <a:t>1</a:t>
            </a:r>
            <a:endParaRPr lang="vi-VN" sz="5400" b="1">
              <a:solidFill>
                <a:srgbClr val="0000CC"/>
              </a:solidFill>
            </a:endParaRPr>
          </a:p>
        </p:txBody>
      </p:sp>
      <p:sp>
        <p:nvSpPr>
          <p:cNvPr id="104457" name="AutoShape 9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5400" b="1">
                <a:solidFill>
                  <a:srgbClr val="0000CC"/>
                </a:solidFill>
              </a:rPr>
              <a:t>2</a:t>
            </a:r>
            <a:endParaRPr lang="vi-VN" sz="5400" b="1">
              <a:solidFill>
                <a:srgbClr val="0000CC"/>
              </a:solidFill>
            </a:endParaRPr>
          </a:p>
        </p:txBody>
      </p:sp>
      <p:sp>
        <p:nvSpPr>
          <p:cNvPr id="104458" name="AutoShape 10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5400" b="1">
                <a:solidFill>
                  <a:srgbClr val="0000CC"/>
                </a:solidFill>
              </a:rPr>
              <a:t>3</a:t>
            </a:r>
            <a:endParaRPr lang="vi-VN" sz="5400" b="1">
              <a:solidFill>
                <a:srgbClr val="0000CC"/>
              </a:solidFill>
            </a:endParaRPr>
          </a:p>
        </p:txBody>
      </p:sp>
      <p:sp>
        <p:nvSpPr>
          <p:cNvPr id="104459" name="AutoShape 11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5400" b="1">
                <a:solidFill>
                  <a:srgbClr val="0000CC"/>
                </a:solidFill>
              </a:rPr>
              <a:t>4</a:t>
            </a:r>
            <a:endParaRPr lang="vi-VN" sz="5400" b="1">
              <a:solidFill>
                <a:srgbClr val="0000CC"/>
              </a:solidFill>
            </a:endParaRPr>
          </a:p>
        </p:txBody>
      </p:sp>
      <p:sp>
        <p:nvSpPr>
          <p:cNvPr id="104460" name="AutoShape 12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5400" b="1">
                <a:solidFill>
                  <a:srgbClr val="0000CC"/>
                </a:solidFill>
              </a:rPr>
              <a:t>5</a:t>
            </a:r>
            <a:endParaRPr lang="vi-VN" sz="5400" b="1">
              <a:solidFill>
                <a:srgbClr val="0000CC"/>
              </a:solidFill>
            </a:endParaRPr>
          </a:p>
        </p:txBody>
      </p:sp>
      <p:sp>
        <p:nvSpPr>
          <p:cNvPr id="104461" name="AutoShape 13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5400" b="1">
                <a:solidFill>
                  <a:srgbClr val="0000CC"/>
                </a:solidFill>
              </a:rPr>
              <a:t>6</a:t>
            </a:r>
            <a:endParaRPr lang="vi-VN" sz="5400" b="1">
              <a:solidFill>
                <a:srgbClr val="0000CC"/>
              </a:solidFill>
            </a:endParaRPr>
          </a:p>
        </p:txBody>
      </p:sp>
      <p:sp>
        <p:nvSpPr>
          <p:cNvPr id="104462" name="AutoShape 14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5400" b="1">
                <a:solidFill>
                  <a:srgbClr val="0000CC"/>
                </a:solidFill>
              </a:rPr>
              <a:t>7</a:t>
            </a:r>
            <a:endParaRPr lang="vi-VN" sz="5400" b="1">
              <a:solidFill>
                <a:srgbClr val="0000CC"/>
              </a:solidFill>
            </a:endParaRPr>
          </a:p>
        </p:txBody>
      </p:sp>
      <p:sp>
        <p:nvSpPr>
          <p:cNvPr id="104463" name="AutoShape 15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5400" b="1">
                <a:solidFill>
                  <a:srgbClr val="0000CC"/>
                </a:solidFill>
              </a:rPr>
              <a:t>8</a:t>
            </a:r>
            <a:endParaRPr lang="vi-VN" sz="5400" b="1">
              <a:solidFill>
                <a:srgbClr val="0000CC"/>
              </a:solidFill>
            </a:endParaRPr>
          </a:p>
        </p:txBody>
      </p:sp>
      <p:sp>
        <p:nvSpPr>
          <p:cNvPr id="104464" name="AutoShape 16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5400" b="1">
                <a:solidFill>
                  <a:srgbClr val="0000CC"/>
                </a:solidFill>
              </a:rPr>
              <a:t>9</a:t>
            </a:r>
            <a:endParaRPr lang="vi-VN" sz="5400" b="1">
              <a:solidFill>
                <a:srgbClr val="0000CC"/>
              </a:solidFill>
            </a:endParaRPr>
          </a:p>
        </p:txBody>
      </p:sp>
      <p:sp>
        <p:nvSpPr>
          <p:cNvPr id="104465" name="AutoShape 17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5400" b="1">
                <a:solidFill>
                  <a:srgbClr val="0000CC"/>
                </a:solidFill>
              </a:rPr>
              <a:t>10</a:t>
            </a:r>
            <a:endParaRPr lang="vi-VN" sz="5400" b="1">
              <a:solidFill>
                <a:srgbClr val="0000CC"/>
              </a:solidFill>
            </a:endParaRPr>
          </a:p>
        </p:txBody>
      </p:sp>
      <p:sp>
        <p:nvSpPr>
          <p:cNvPr id="104466" name="AutoShape 18"/>
          <p:cNvSpPr>
            <a:spLocks noChangeArrowheads="1"/>
          </p:cNvSpPr>
          <p:nvPr/>
        </p:nvSpPr>
        <p:spPr bwMode="auto">
          <a:xfrm>
            <a:off x="7391400" y="5486400"/>
            <a:ext cx="1447800" cy="457200"/>
          </a:xfrm>
          <a:prstGeom prst="roundRect">
            <a:avLst>
              <a:gd name="adj" fmla="val 5833"/>
            </a:avLst>
          </a:prstGeom>
          <a:solidFill>
            <a:srgbClr val="0000CC"/>
          </a:solidFill>
          <a:ln w="127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solidFill>
                  <a:schemeClr val="bg1"/>
                </a:solidFill>
              </a:rPr>
              <a:t>BẮT ĐẦU</a:t>
            </a:r>
            <a:endParaRPr lang="vi-VN" b="1">
              <a:solidFill>
                <a:schemeClr val="bg1"/>
              </a:solidFill>
            </a:endParaRPr>
          </a:p>
        </p:txBody>
      </p:sp>
      <p:sp>
        <p:nvSpPr>
          <p:cNvPr id="104467" name="AutoShape 19"/>
          <p:cNvSpPr>
            <a:spLocks noChangeArrowheads="1"/>
          </p:cNvSpPr>
          <p:nvPr/>
        </p:nvSpPr>
        <p:spPr bwMode="auto">
          <a:xfrm>
            <a:off x="7391400" y="6019800"/>
            <a:ext cx="609600" cy="457200"/>
          </a:xfrm>
          <a:prstGeom prst="roundRect">
            <a:avLst>
              <a:gd name="adj" fmla="val 5833"/>
            </a:avLst>
          </a:prstGeom>
          <a:solidFill>
            <a:srgbClr val="00FF99"/>
          </a:solidFill>
          <a:ln w="12700">
            <a:solidFill>
              <a:schemeClr val="folHlink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solidFill>
                  <a:schemeClr val="bg1"/>
                </a:solidFill>
              </a:rPr>
              <a:t>Đ</a:t>
            </a:r>
            <a:endParaRPr lang="vi-VN" b="1">
              <a:solidFill>
                <a:schemeClr val="bg1"/>
              </a:solidFill>
            </a:endParaRPr>
          </a:p>
        </p:txBody>
      </p:sp>
      <p:sp>
        <p:nvSpPr>
          <p:cNvPr id="104468" name="AutoShape 20"/>
          <p:cNvSpPr>
            <a:spLocks noChangeArrowheads="1"/>
          </p:cNvSpPr>
          <p:nvPr/>
        </p:nvSpPr>
        <p:spPr bwMode="auto">
          <a:xfrm>
            <a:off x="8229600" y="6019800"/>
            <a:ext cx="609600" cy="457200"/>
          </a:xfrm>
          <a:prstGeom prst="roundRect">
            <a:avLst>
              <a:gd name="adj" fmla="val 5833"/>
            </a:avLst>
          </a:prstGeom>
          <a:solidFill>
            <a:srgbClr val="00FF99"/>
          </a:solidFill>
          <a:ln w="12700">
            <a:solidFill>
              <a:schemeClr val="folHlink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solidFill>
                  <a:schemeClr val="bg1"/>
                </a:solidFill>
              </a:rPr>
              <a:t>S</a:t>
            </a:r>
            <a:endParaRPr lang="vi-VN" b="1">
              <a:solidFill>
                <a:schemeClr val="bg1"/>
              </a:solidFill>
            </a:endParaRPr>
          </a:p>
        </p:txBody>
      </p:sp>
      <p:sp>
        <p:nvSpPr>
          <p:cNvPr id="104469" name="WordArt 21"/>
          <p:cNvSpPr>
            <a:spLocks noChangeArrowheads="1" noChangeShapeType="1" noTextEdit="1"/>
          </p:cNvSpPr>
          <p:nvPr/>
        </p:nvSpPr>
        <p:spPr bwMode="auto">
          <a:xfrm>
            <a:off x="838200" y="6096000"/>
            <a:ext cx="4800600" cy="457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"/>
                <a:cs typeface="Arial"/>
              </a:rPr>
              <a:t>CHÍNH XÁC</a:t>
            </a:r>
          </a:p>
        </p:txBody>
      </p:sp>
      <p:sp>
        <p:nvSpPr>
          <p:cNvPr id="104470" name="WordArt 22"/>
          <p:cNvSpPr>
            <a:spLocks noChangeArrowheads="1" noChangeShapeType="1" noTextEdit="1"/>
          </p:cNvSpPr>
          <p:nvPr/>
        </p:nvSpPr>
        <p:spPr bwMode="auto">
          <a:xfrm>
            <a:off x="838200" y="6096000"/>
            <a:ext cx="4800600" cy="457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600" b="1" kern="1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"/>
                <a:cs typeface="Arial"/>
              </a:rPr>
              <a:t>CHƯA CHÍNH XÁC</a:t>
            </a:r>
            <a:endParaRPr lang="en-US" sz="3600" b="1" kern="10">
              <a:ln w="19050">
                <a:solidFill>
                  <a:srgbClr val="FFFF00"/>
                </a:solidFill>
                <a:round/>
                <a:headEnd/>
                <a:tailEnd/>
              </a:ln>
              <a:solidFill>
                <a:srgbClr val="FF0000"/>
              </a:solidFill>
              <a:latin typeface="Arial"/>
              <a:cs typeface="Arial"/>
            </a:endParaRPr>
          </a:p>
        </p:txBody>
      </p:sp>
      <p:sp>
        <p:nvSpPr>
          <p:cNvPr id="104471" name="Text Box 23"/>
          <p:cNvSpPr txBox="1">
            <a:spLocks noChangeArrowheads="1"/>
          </p:cNvSpPr>
          <p:nvPr/>
        </p:nvSpPr>
        <p:spPr bwMode="auto">
          <a:xfrm>
            <a:off x="496888" y="2528888"/>
            <a:ext cx="62087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400">
                <a:solidFill>
                  <a:srgbClr val="0000CC"/>
                </a:solidFill>
              </a:rPr>
              <a:t>a/ Xây dựng và đổi mới cơ thể.</a:t>
            </a:r>
          </a:p>
        </p:txBody>
      </p:sp>
      <p:sp>
        <p:nvSpPr>
          <p:cNvPr id="104472" name="Text Box 24"/>
          <p:cNvSpPr txBox="1">
            <a:spLocks noChangeArrowheads="1"/>
          </p:cNvSpPr>
          <p:nvPr/>
        </p:nvSpPr>
        <p:spPr bwMode="auto">
          <a:xfrm>
            <a:off x="496888" y="3321050"/>
            <a:ext cx="6208712" cy="8302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400">
                <a:solidFill>
                  <a:srgbClr val="0000CC"/>
                </a:solidFill>
              </a:rPr>
              <a:t>b/ Giàu năng lượng và giúp cơ thể hấp thu các vi ta min.</a:t>
            </a:r>
          </a:p>
        </p:txBody>
      </p:sp>
      <p:sp>
        <p:nvSpPr>
          <p:cNvPr id="104473" name="Text Box 25"/>
          <p:cNvSpPr txBox="1">
            <a:spLocks noChangeArrowheads="1"/>
          </p:cNvSpPr>
          <p:nvPr/>
        </p:nvSpPr>
        <p:spPr bwMode="auto">
          <a:xfrm>
            <a:off x="496888" y="4195763"/>
            <a:ext cx="6208712" cy="83026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400">
                <a:solidFill>
                  <a:srgbClr val="0000CC"/>
                </a:solidFill>
              </a:rPr>
              <a:t>c/ Cung cấp năng lượng cần thiết cho mọi hoạt động và duy trì nhiệt độ cơ thể.</a:t>
            </a:r>
          </a:p>
        </p:txBody>
      </p:sp>
      <p:sp>
        <p:nvSpPr>
          <p:cNvPr id="104474" name="AutoShape 26"/>
          <p:cNvSpPr>
            <a:spLocks noChangeArrowheads="1"/>
          </p:cNvSpPr>
          <p:nvPr/>
        </p:nvSpPr>
        <p:spPr bwMode="auto">
          <a:xfrm>
            <a:off x="7772400" y="6477000"/>
            <a:ext cx="685800" cy="381000"/>
          </a:xfrm>
          <a:prstGeom prst="roundRect">
            <a:avLst>
              <a:gd name="adj" fmla="val 5833"/>
            </a:avLst>
          </a:prstGeom>
          <a:solidFill>
            <a:srgbClr val="00FF99"/>
          </a:solidFill>
          <a:ln w="12700">
            <a:solidFill>
              <a:schemeClr val="folHlink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solidFill>
                  <a:schemeClr val="bg1"/>
                </a:solidFill>
              </a:rPr>
              <a:t>X</a:t>
            </a:r>
            <a:endParaRPr lang="vi-VN" b="1">
              <a:solidFill>
                <a:schemeClr val="bg1"/>
              </a:solidFill>
            </a:endParaRPr>
          </a:p>
        </p:txBody>
      </p:sp>
      <p:sp>
        <p:nvSpPr>
          <p:cNvPr id="17434" name="AutoShape 27">
            <a:hlinkClick r:id="rId7" action="ppaction://hlinksldjump"/>
          </p:cNvPr>
          <p:cNvSpPr>
            <a:spLocks noChangeArrowheads="1"/>
          </p:cNvSpPr>
          <p:nvPr/>
        </p:nvSpPr>
        <p:spPr bwMode="auto">
          <a:xfrm>
            <a:off x="6400800" y="6400800"/>
            <a:ext cx="762000" cy="457200"/>
          </a:xfrm>
          <a:prstGeom prst="leftArrow">
            <a:avLst>
              <a:gd name="adj1" fmla="val 50000"/>
              <a:gd name="adj2" fmla="val 41667"/>
            </a:avLst>
          </a:prstGeom>
          <a:solidFill>
            <a:schemeClr val="accent1"/>
          </a:solidFill>
          <a:ln w="9525">
            <a:solidFill>
              <a:schemeClr val="folHlink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slow"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"/>
                                        <p:tgtEl>
                                          <p:spTgt spid="1044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"/>
                                        <p:tgtEl>
                                          <p:spTgt spid="1044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"/>
                                        <p:tgtEl>
                                          <p:spTgt spid="1044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"/>
                                        <p:tgtEl>
                                          <p:spTgt spid="104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"/>
                                        <p:tgtEl>
                                          <p:spTgt spid="1044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"/>
                                        <p:tgtEl>
                                          <p:spTgt spid="104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"/>
                                        <p:tgtEl>
                                          <p:spTgt spid="1044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"/>
                                        <p:tgtEl>
                                          <p:spTgt spid="1044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"/>
                                        <p:tgtEl>
                                          <p:spTgt spid="1044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"/>
                                        <p:tgtEl>
                                          <p:spTgt spid="1044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"/>
                                        <p:tgtEl>
                                          <p:spTgt spid="1044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1044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2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4" dur="80"/>
                                        <p:tgtEl>
                                          <p:spTgt spid="10445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5" dur="80"/>
                                        <p:tgtEl>
                                          <p:spTgt spid="10445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6" dur="80"/>
                                        <p:tgtEl>
                                          <p:spTgt spid="10445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 nodeType="afterGroup">
                            <p:stCondLst>
                              <p:cond delay="1700"/>
                            </p:stCondLst>
                            <p:childTnLst>
                              <p:par>
                                <p:cTn id="48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0" dur="80"/>
                                        <p:tgtEl>
                                          <p:spTgt spid="10447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1" dur="80"/>
                                        <p:tgtEl>
                                          <p:spTgt spid="10447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2" dur="80"/>
                                        <p:tgtEl>
                                          <p:spTgt spid="10447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 nodeType="afterGroup">
                            <p:stCondLst>
                              <p:cond delay="2660"/>
                            </p:stCondLst>
                            <p:childTnLst>
                              <p:par>
                                <p:cTn id="54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6" dur="80"/>
                                        <p:tgtEl>
                                          <p:spTgt spid="10447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7" dur="80"/>
                                        <p:tgtEl>
                                          <p:spTgt spid="10447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" dur="80"/>
                                        <p:tgtEl>
                                          <p:spTgt spid="10447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 nodeType="afterGroup">
                            <p:stCondLst>
                              <p:cond delay="4420"/>
                            </p:stCondLst>
                            <p:childTnLst>
                              <p:par>
                                <p:cTn id="60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2" dur="80"/>
                                        <p:tgtEl>
                                          <p:spTgt spid="10447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3" dur="80"/>
                                        <p:tgtEl>
                                          <p:spTgt spid="10447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4" dur="80"/>
                                        <p:tgtEl>
                                          <p:spTgt spid="10447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65" restart="whenNotActive" fill="hold" evtFilter="cancelBubble" nodeType="interactiveSeq">
                <p:stCondLst>
                  <p:cond evt="onClick" delay="0">
                    <p:tgtEl>
                      <p:spTgt spid="10446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6" fill="hold" nodeType="clickPar">
                      <p:stCondLst>
                        <p:cond delay="0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xit" presetSubtype="0" fill="hold" grpId="1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6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71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7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74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7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77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7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80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8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83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8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86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8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89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8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92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9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95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9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bomb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4466"/>
                  </p:tgtEl>
                </p:cond>
              </p:nextCondLst>
            </p:seq>
            <p:seq concurrent="1" nextAc="seek">
              <p:cTn id="97" restart="whenNotActive" fill="hold" evtFilter="cancelBubble" nodeType="interactiveSeq">
                <p:stCondLst>
                  <p:cond evt="onClick" delay="0">
                    <p:tgtEl>
                      <p:spTgt spid="10446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8" fill="hold" nodeType="clickPar">
                      <p:stCondLst>
                        <p:cond delay="0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2" dur="500"/>
                                        <p:tgtEl>
                                          <p:spTgt spid="10446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0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applause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03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104" dur="2000" fill="hold"/>
                                        <p:tgtEl>
                                          <p:spTgt spid="10447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4467"/>
                  </p:tgtEl>
                </p:cond>
              </p:nextCondLst>
            </p:seq>
            <p:seq concurrent="1" nextAc="seek">
              <p:cTn id="105" restart="whenNotActive" fill="hold" evtFilter="cancelBubble" nodeType="interactiveSeq">
                <p:stCondLst>
                  <p:cond evt="onClick" delay="0">
                    <p:tgtEl>
                      <p:spTgt spid="10446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6" fill="hold" nodeType="clickPar">
                      <p:stCondLst>
                        <p:cond delay="0"/>
                      </p:stCondLst>
                      <p:childTnLst>
                        <p:par>
                          <p:cTn id="10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0" dur="500"/>
                                        <p:tgtEl>
                                          <p:spTgt spid="10447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0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4468"/>
                  </p:tgtEl>
                </p:cond>
              </p:nextCondLst>
            </p:seq>
            <p:seq concurrent="1" nextAc="seek">
              <p:cTn id="111" restart="whenNotActive" fill="hold" evtFilter="cancelBubble" nodeType="interactiveSeq">
                <p:stCondLst>
                  <p:cond evt="onClick" delay="0">
                    <p:tgtEl>
                      <p:spTgt spid="10447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2" fill="hold" nodeType="clickPar">
                      <p:stCondLst>
                        <p:cond delay="0"/>
                      </p:stCondLst>
                      <p:childTnLst>
                        <p:par>
                          <p:cTn id="1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4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15" dur="500"/>
                                        <p:tgtEl>
                                          <p:spTgt spid="1044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4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4474"/>
                  </p:tgtEl>
                </p:cond>
              </p:nextCondLst>
            </p:seq>
          </p:childTnLst>
        </p:cTn>
      </p:par>
    </p:tnLst>
    <p:bldLst>
      <p:bldP spid="104453" grpId="0"/>
      <p:bldP spid="104454" grpId="0"/>
      <p:bldP spid="104455" grpId="0" animBg="1"/>
      <p:bldP spid="104456" grpId="0" animBg="1"/>
      <p:bldP spid="104456" grpId="1" animBg="1"/>
      <p:bldP spid="104457" grpId="0" animBg="1"/>
      <p:bldP spid="104457" grpId="1" animBg="1"/>
      <p:bldP spid="104458" grpId="0" animBg="1"/>
      <p:bldP spid="104458" grpId="1" animBg="1"/>
      <p:bldP spid="104459" grpId="0" animBg="1"/>
      <p:bldP spid="104459" grpId="1" animBg="1"/>
      <p:bldP spid="104460" grpId="0" animBg="1"/>
      <p:bldP spid="104460" grpId="1" animBg="1"/>
      <p:bldP spid="104461" grpId="0" animBg="1"/>
      <p:bldP spid="104461" grpId="1" animBg="1"/>
      <p:bldP spid="104462" grpId="0" animBg="1"/>
      <p:bldP spid="104462" grpId="1" animBg="1"/>
      <p:bldP spid="104463" grpId="0" animBg="1"/>
      <p:bldP spid="104463" grpId="1" animBg="1"/>
      <p:bldP spid="104464" grpId="0" animBg="1"/>
      <p:bldP spid="104464" grpId="1" animBg="1"/>
      <p:bldP spid="104465" grpId="0" animBg="1"/>
      <p:bldP spid="104465" grpId="1" animBg="1"/>
      <p:bldP spid="104469" grpId="0" animBg="1"/>
      <p:bldP spid="104470" grpId="0" animBg="1"/>
      <p:bldP spid="104470" grpId="1" animBg="1"/>
      <p:bldP spid="104471" grpId="0"/>
      <p:bldP spid="104472" grpId="0"/>
      <p:bldP spid="104472" grpId="1"/>
      <p:bldP spid="104473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3"/>
          <p:cNvSpPr txBox="1">
            <a:spLocks noChangeArrowheads="1"/>
          </p:cNvSpPr>
          <p:nvPr/>
        </p:nvSpPr>
        <p:spPr bwMode="auto">
          <a:xfrm>
            <a:off x="0" y="334963"/>
            <a:ext cx="9144000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200" b="1" u="sng">
                <a:solidFill>
                  <a:srgbClr val="0000CC"/>
                </a:solidFill>
              </a:rPr>
              <a:t>KHOA HỌC:</a:t>
            </a:r>
          </a:p>
        </p:txBody>
      </p:sp>
      <p:sp>
        <p:nvSpPr>
          <p:cNvPr id="18435" name="WordArt 4"/>
          <p:cNvSpPr>
            <a:spLocks noChangeArrowheads="1" noChangeShapeType="1" noTextEdit="1"/>
          </p:cNvSpPr>
          <p:nvPr/>
        </p:nvSpPr>
        <p:spPr bwMode="auto">
          <a:xfrm>
            <a:off x="1600200" y="762000"/>
            <a:ext cx="5791200" cy="381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600" b="1" kern="10">
                <a:ln w="19050">
                  <a:solidFill>
                    <a:srgbClr val="FF3300"/>
                  </a:solidFill>
                  <a:round/>
                  <a:headEnd/>
                  <a:tailEnd/>
                </a:ln>
                <a:solidFill>
                  <a:schemeClr val="accent2"/>
                </a:solidFill>
                <a:latin typeface="Arial"/>
                <a:cs typeface="Arial"/>
              </a:rPr>
              <a:t>ÔN TẬP:CON NGƯỜI VÀ SỨC KHỎE</a:t>
            </a:r>
            <a:endParaRPr lang="en-US" sz="3600" b="1" kern="10">
              <a:ln w="19050">
                <a:solidFill>
                  <a:srgbClr val="FF3300"/>
                </a:solidFill>
                <a:round/>
                <a:headEnd/>
                <a:tailEnd/>
              </a:ln>
              <a:solidFill>
                <a:schemeClr val="accent2"/>
              </a:solidFill>
              <a:latin typeface="Arial"/>
              <a:cs typeface="Arial"/>
            </a:endParaRPr>
          </a:p>
        </p:txBody>
      </p:sp>
      <p:sp>
        <p:nvSpPr>
          <p:cNvPr id="105477" name="Text Box 5"/>
          <p:cNvSpPr txBox="1">
            <a:spLocks noChangeArrowheads="1"/>
          </p:cNvSpPr>
          <p:nvPr/>
        </p:nvSpPr>
        <p:spPr bwMode="auto">
          <a:xfrm>
            <a:off x="152400" y="1371600"/>
            <a:ext cx="190500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200" b="1" u="sng">
                <a:solidFill>
                  <a:srgbClr val="0000CC"/>
                </a:solidFill>
              </a:rPr>
              <a:t>CÂU 14:</a:t>
            </a:r>
          </a:p>
        </p:txBody>
      </p:sp>
      <p:sp>
        <p:nvSpPr>
          <p:cNvPr id="105478" name="Text Box 6"/>
          <p:cNvSpPr txBox="1">
            <a:spLocks noChangeArrowheads="1"/>
          </p:cNvSpPr>
          <p:nvPr/>
        </p:nvSpPr>
        <p:spPr bwMode="auto">
          <a:xfrm>
            <a:off x="496888" y="1752600"/>
            <a:ext cx="6589712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400">
                <a:solidFill>
                  <a:srgbClr val="0000CC"/>
                </a:solidFill>
              </a:rPr>
              <a:t>Vi-ta-min, chất khoáng, chất xơ có vai trò gì đối với cơ thể?</a:t>
            </a:r>
          </a:p>
        </p:txBody>
      </p:sp>
      <p:sp>
        <p:nvSpPr>
          <p:cNvPr id="105479" name="AutoShape 7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5400" b="1">
                <a:solidFill>
                  <a:srgbClr val="0000CC"/>
                </a:solidFill>
              </a:rPr>
              <a:t>0</a:t>
            </a:r>
            <a:endParaRPr lang="vi-VN" sz="5400" b="1">
              <a:solidFill>
                <a:srgbClr val="0000CC"/>
              </a:solidFill>
            </a:endParaRPr>
          </a:p>
        </p:txBody>
      </p:sp>
      <p:sp>
        <p:nvSpPr>
          <p:cNvPr id="105480" name="AutoShape 8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5400" b="1">
                <a:solidFill>
                  <a:srgbClr val="0000CC"/>
                </a:solidFill>
              </a:rPr>
              <a:t>1</a:t>
            </a:r>
            <a:endParaRPr lang="vi-VN" sz="5400" b="1">
              <a:solidFill>
                <a:srgbClr val="0000CC"/>
              </a:solidFill>
            </a:endParaRPr>
          </a:p>
        </p:txBody>
      </p:sp>
      <p:sp>
        <p:nvSpPr>
          <p:cNvPr id="105481" name="AutoShape 9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5400" b="1">
                <a:solidFill>
                  <a:srgbClr val="0000CC"/>
                </a:solidFill>
              </a:rPr>
              <a:t>2</a:t>
            </a:r>
            <a:endParaRPr lang="vi-VN" sz="5400" b="1">
              <a:solidFill>
                <a:srgbClr val="0000CC"/>
              </a:solidFill>
            </a:endParaRPr>
          </a:p>
        </p:txBody>
      </p:sp>
      <p:sp>
        <p:nvSpPr>
          <p:cNvPr id="105482" name="AutoShape 10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5400" b="1">
                <a:solidFill>
                  <a:srgbClr val="0000CC"/>
                </a:solidFill>
              </a:rPr>
              <a:t>3</a:t>
            </a:r>
            <a:endParaRPr lang="vi-VN" sz="5400" b="1">
              <a:solidFill>
                <a:srgbClr val="0000CC"/>
              </a:solidFill>
            </a:endParaRPr>
          </a:p>
        </p:txBody>
      </p:sp>
      <p:sp>
        <p:nvSpPr>
          <p:cNvPr id="105483" name="AutoShape 11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5400" b="1">
                <a:solidFill>
                  <a:srgbClr val="0000CC"/>
                </a:solidFill>
              </a:rPr>
              <a:t>4</a:t>
            </a:r>
            <a:endParaRPr lang="vi-VN" sz="5400" b="1">
              <a:solidFill>
                <a:srgbClr val="0000CC"/>
              </a:solidFill>
            </a:endParaRPr>
          </a:p>
        </p:txBody>
      </p:sp>
      <p:sp>
        <p:nvSpPr>
          <p:cNvPr id="105484" name="AutoShape 12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5400" b="1">
                <a:solidFill>
                  <a:srgbClr val="0000CC"/>
                </a:solidFill>
              </a:rPr>
              <a:t>5</a:t>
            </a:r>
            <a:endParaRPr lang="vi-VN" sz="5400" b="1">
              <a:solidFill>
                <a:srgbClr val="0000CC"/>
              </a:solidFill>
            </a:endParaRPr>
          </a:p>
        </p:txBody>
      </p:sp>
      <p:sp>
        <p:nvSpPr>
          <p:cNvPr id="105485" name="AutoShape 13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5400" b="1">
                <a:solidFill>
                  <a:srgbClr val="0000CC"/>
                </a:solidFill>
              </a:rPr>
              <a:t>6</a:t>
            </a:r>
            <a:endParaRPr lang="vi-VN" sz="5400" b="1">
              <a:solidFill>
                <a:srgbClr val="0000CC"/>
              </a:solidFill>
            </a:endParaRPr>
          </a:p>
        </p:txBody>
      </p:sp>
      <p:sp>
        <p:nvSpPr>
          <p:cNvPr id="105486" name="AutoShape 14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5400" b="1">
                <a:solidFill>
                  <a:srgbClr val="0000CC"/>
                </a:solidFill>
              </a:rPr>
              <a:t>7</a:t>
            </a:r>
            <a:endParaRPr lang="vi-VN" sz="5400" b="1">
              <a:solidFill>
                <a:srgbClr val="0000CC"/>
              </a:solidFill>
            </a:endParaRPr>
          </a:p>
        </p:txBody>
      </p:sp>
      <p:sp>
        <p:nvSpPr>
          <p:cNvPr id="105487" name="AutoShape 15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5400" b="1">
                <a:solidFill>
                  <a:srgbClr val="0000CC"/>
                </a:solidFill>
              </a:rPr>
              <a:t>8</a:t>
            </a:r>
            <a:endParaRPr lang="vi-VN" sz="5400" b="1">
              <a:solidFill>
                <a:srgbClr val="0000CC"/>
              </a:solidFill>
            </a:endParaRPr>
          </a:p>
        </p:txBody>
      </p:sp>
      <p:sp>
        <p:nvSpPr>
          <p:cNvPr id="105488" name="AutoShape 16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5400" b="1">
                <a:solidFill>
                  <a:srgbClr val="0000CC"/>
                </a:solidFill>
              </a:rPr>
              <a:t>9</a:t>
            </a:r>
            <a:endParaRPr lang="vi-VN" sz="5400" b="1">
              <a:solidFill>
                <a:srgbClr val="0000CC"/>
              </a:solidFill>
            </a:endParaRPr>
          </a:p>
        </p:txBody>
      </p:sp>
      <p:sp>
        <p:nvSpPr>
          <p:cNvPr id="105489" name="AutoShape 17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5400" b="1">
                <a:solidFill>
                  <a:srgbClr val="0000CC"/>
                </a:solidFill>
              </a:rPr>
              <a:t>10</a:t>
            </a:r>
            <a:endParaRPr lang="vi-VN" sz="5400" b="1">
              <a:solidFill>
                <a:srgbClr val="0000CC"/>
              </a:solidFill>
            </a:endParaRPr>
          </a:p>
        </p:txBody>
      </p:sp>
      <p:sp>
        <p:nvSpPr>
          <p:cNvPr id="105490" name="AutoShape 18"/>
          <p:cNvSpPr>
            <a:spLocks noChangeArrowheads="1"/>
          </p:cNvSpPr>
          <p:nvPr/>
        </p:nvSpPr>
        <p:spPr bwMode="auto">
          <a:xfrm>
            <a:off x="7391400" y="5486400"/>
            <a:ext cx="1447800" cy="457200"/>
          </a:xfrm>
          <a:prstGeom prst="roundRect">
            <a:avLst>
              <a:gd name="adj" fmla="val 5833"/>
            </a:avLst>
          </a:prstGeom>
          <a:solidFill>
            <a:srgbClr val="0000CC"/>
          </a:solidFill>
          <a:ln w="127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solidFill>
                  <a:schemeClr val="bg1"/>
                </a:solidFill>
              </a:rPr>
              <a:t>BẮT ĐẦU</a:t>
            </a:r>
            <a:endParaRPr lang="vi-VN" b="1">
              <a:solidFill>
                <a:schemeClr val="bg1"/>
              </a:solidFill>
            </a:endParaRPr>
          </a:p>
        </p:txBody>
      </p:sp>
      <p:sp>
        <p:nvSpPr>
          <p:cNvPr id="105491" name="AutoShape 19"/>
          <p:cNvSpPr>
            <a:spLocks noChangeArrowheads="1"/>
          </p:cNvSpPr>
          <p:nvPr/>
        </p:nvSpPr>
        <p:spPr bwMode="auto">
          <a:xfrm>
            <a:off x="7391400" y="6019800"/>
            <a:ext cx="609600" cy="457200"/>
          </a:xfrm>
          <a:prstGeom prst="roundRect">
            <a:avLst>
              <a:gd name="adj" fmla="val 5833"/>
            </a:avLst>
          </a:prstGeom>
          <a:solidFill>
            <a:srgbClr val="00FF99"/>
          </a:solidFill>
          <a:ln w="12700">
            <a:solidFill>
              <a:schemeClr val="folHlink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solidFill>
                  <a:schemeClr val="bg1"/>
                </a:solidFill>
              </a:rPr>
              <a:t>Đ</a:t>
            </a:r>
            <a:endParaRPr lang="vi-VN" b="1">
              <a:solidFill>
                <a:schemeClr val="bg1"/>
              </a:solidFill>
            </a:endParaRPr>
          </a:p>
        </p:txBody>
      </p:sp>
      <p:sp>
        <p:nvSpPr>
          <p:cNvPr id="105492" name="AutoShape 20"/>
          <p:cNvSpPr>
            <a:spLocks noChangeArrowheads="1"/>
          </p:cNvSpPr>
          <p:nvPr/>
        </p:nvSpPr>
        <p:spPr bwMode="auto">
          <a:xfrm>
            <a:off x="8229600" y="6019800"/>
            <a:ext cx="609600" cy="457200"/>
          </a:xfrm>
          <a:prstGeom prst="roundRect">
            <a:avLst>
              <a:gd name="adj" fmla="val 5833"/>
            </a:avLst>
          </a:prstGeom>
          <a:solidFill>
            <a:srgbClr val="00FF99"/>
          </a:solidFill>
          <a:ln w="12700">
            <a:solidFill>
              <a:schemeClr val="folHlink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solidFill>
                  <a:schemeClr val="bg1"/>
                </a:solidFill>
              </a:rPr>
              <a:t>S</a:t>
            </a:r>
            <a:endParaRPr lang="vi-VN" b="1">
              <a:solidFill>
                <a:schemeClr val="bg1"/>
              </a:solidFill>
            </a:endParaRPr>
          </a:p>
        </p:txBody>
      </p:sp>
      <p:sp>
        <p:nvSpPr>
          <p:cNvPr id="105493" name="WordArt 21"/>
          <p:cNvSpPr>
            <a:spLocks noChangeArrowheads="1" noChangeShapeType="1" noTextEdit="1"/>
          </p:cNvSpPr>
          <p:nvPr/>
        </p:nvSpPr>
        <p:spPr bwMode="auto">
          <a:xfrm>
            <a:off x="838200" y="6096000"/>
            <a:ext cx="4800600" cy="457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"/>
                <a:cs typeface="Arial"/>
              </a:rPr>
              <a:t>CHÍNH XÁC</a:t>
            </a:r>
          </a:p>
        </p:txBody>
      </p:sp>
      <p:sp>
        <p:nvSpPr>
          <p:cNvPr id="105494" name="WordArt 22"/>
          <p:cNvSpPr>
            <a:spLocks noChangeArrowheads="1" noChangeShapeType="1" noTextEdit="1"/>
          </p:cNvSpPr>
          <p:nvPr/>
        </p:nvSpPr>
        <p:spPr bwMode="auto">
          <a:xfrm>
            <a:off x="838200" y="6096000"/>
            <a:ext cx="4800600" cy="457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600" b="1" kern="1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"/>
                <a:cs typeface="Arial"/>
              </a:rPr>
              <a:t>CHƯA CHÍNH XÁC</a:t>
            </a:r>
            <a:endParaRPr lang="en-US" sz="3600" b="1" kern="10">
              <a:ln w="19050">
                <a:solidFill>
                  <a:srgbClr val="FFFF00"/>
                </a:solidFill>
                <a:round/>
                <a:headEnd/>
                <a:tailEnd/>
              </a:ln>
              <a:solidFill>
                <a:srgbClr val="FF0000"/>
              </a:solidFill>
              <a:latin typeface="Arial"/>
              <a:cs typeface="Arial"/>
            </a:endParaRPr>
          </a:p>
        </p:txBody>
      </p:sp>
      <p:sp>
        <p:nvSpPr>
          <p:cNvPr id="105495" name="Text Box 23"/>
          <p:cNvSpPr txBox="1">
            <a:spLocks noChangeArrowheads="1"/>
          </p:cNvSpPr>
          <p:nvPr/>
        </p:nvSpPr>
        <p:spPr bwMode="auto">
          <a:xfrm>
            <a:off x="496888" y="2528888"/>
            <a:ext cx="62087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400">
                <a:solidFill>
                  <a:srgbClr val="0000CC"/>
                </a:solidFill>
              </a:rPr>
              <a:t>a/ Giúp cơ thể chống lại bệnh tật.</a:t>
            </a:r>
          </a:p>
        </p:txBody>
      </p:sp>
      <p:sp>
        <p:nvSpPr>
          <p:cNvPr id="105496" name="Text Box 24"/>
          <p:cNvSpPr txBox="1">
            <a:spLocks noChangeArrowheads="1"/>
          </p:cNvSpPr>
          <p:nvPr/>
        </p:nvSpPr>
        <p:spPr bwMode="auto">
          <a:xfrm>
            <a:off x="496888" y="3038475"/>
            <a:ext cx="6208712" cy="8302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400">
                <a:solidFill>
                  <a:srgbClr val="0000CC"/>
                </a:solidFill>
              </a:rPr>
              <a:t>b/ Tham gia xây dựng cơ thể, tạo men thúc đẩy và điều khiển hoạt động sống.</a:t>
            </a:r>
          </a:p>
        </p:txBody>
      </p:sp>
      <p:sp>
        <p:nvSpPr>
          <p:cNvPr id="105497" name="Text Box 25"/>
          <p:cNvSpPr txBox="1">
            <a:spLocks noChangeArrowheads="1"/>
          </p:cNvSpPr>
          <p:nvPr/>
        </p:nvSpPr>
        <p:spPr bwMode="auto">
          <a:xfrm>
            <a:off x="496888" y="4046538"/>
            <a:ext cx="6208712" cy="83026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400">
                <a:solidFill>
                  <a:srgbClr val="0000CC"/>
                </a:solidFill>
              </a:rPr>
              <a:t>c/ Bảo đảm hoạt động bình thường của bộ máy tiêu hóa.</a:t>
            </a:r>
          </a:p>
        </p:txBody>
      </p:sp>
      <p:sp>
        <p:nvSpPr>
          <p:cNvPr id="105498" name="AutoShape 26"/>
          <p:cNvSpPr>
            <a:spLocks noChangeArrowheads="1"/>
          </p:cNvSpPr>
          <p:nvPr/>
        </p:nvSpPr>
        <p:spPr bwMode="auto">
          <a:xfrm>
            <a:off x="7772400" y="6477000"/>
            <a:ext cx="685800" cy="381000"/>
          </a:xfrm>
          <a:prstGeom prst="roundRect">
            <a:avLst>
              <a:gd name="adj" fmla="val 5833"/>
            </a:avLst>
          </a:prstGeom>
          <a:solidFill>
            <a:srgbClr val="00FF99"/>
          </a:solidFill>
          <a:ln w="12700">
            <a:solidFill>
              <a:schemeClr val="folHlink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solidFill>
                  <a:schemeClr val="bg1"/>
                </a:solidFill>
              </a:rPr>
              <a:t>X</a:t>
            </a:r>
            <a:endParaRPr lang="vi-VN" b="1">
              <a:solidFill>
                <a:schemeClr val="bg1"/>
              </a:solidFill>
            </a:endParaRPr>
          </a:p>
        </p:txBody>
      </p:sp>
      <p:sp>
        <p:nvSpPr>
          <p:cNvPr id="18458" name="AutoShape 27">
            <a:hlinkClick r:id="rId7" action="ppaction://hlinksldjump"/>
          </p:cNvPr>
          <p:cNvSpPr>
            <a:spLocks noChangeArrowheads="1"/>
          </p:cNvSpPr>
          <p:nvPr/>
        </p:nvSpPr>
        <p:spPr bwMode="auto">
          <a:xfrm>
            <a:off x="6400800" y="6400800"/>
            <a:ext cx="762000" cy="457200"/>
          </a:xfrm>
          <a:prstGeom prst="leftArrow">
            <a:avLst>
              <a:gd name="adj1" fmla="val 50000"/>
              <a:gd name="adj2" fmla="val 41667"/>
            </a:avLst>
          </a:prstGeom>
          <a:solidFill>
            <a:schemeClr val="accent1"/>
          </a:solidFill>
          <a:ln w="9525">
            <a:solidFill>
              <a:schemeClr val="folHlink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5500" name="Text Box 28"/>
          <p:cNvSpPr txBox="1">
            <a:spLocks noChangeArrowheads="1"/>
          </p:cNvSpPr>
          <p:nvPr/>
        </p:nvSpPr>
        <p:spPr bwMode="auto">
          <a:xfrm>
            <a:off x="503238" y="4983163"/>
            <a:ext cx="6208712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400">
                <a:solidFill>
                  <a:srgbClr val="0000CC"/>
                </a:solidFill>
              </a:rPr>
              <a:t>d/ Cả 3 ý trên.</a:t>
            </a:r>
          </a:p>
        </p:txBody>
      </p:sp>
    </p:spTree>
  </p:cSld>
  <p:clrMapOvr>
    <a:masterClrMapping/>
  </p:clrMapOvr>
  <p:transition spd="slow"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"/>
                                        <p:tgtEl>
                                          <p:spTgt spid="1054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"/>
                                        <p:tgtEl>
                                          <p:spTgt spid="1054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"/>
                                        <p:tgtEl>
                                          <p:spTgt spid="1054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"/>
                                        <p:tgtEl>
                                          <p:spTgt spid="105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"/>
                                        <p:tgtEl>
                                          <p:spTgt spid="1054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"/>
                                        <p:tgtEl>
                                          <p:spTgt spid="1054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"/>
                                        <p:tgtEl>
                                          <p:spTgt spid="1054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"/>
                                        <p:tgtEl>
                                          <p:spTgt spid="1054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"/>
                                        <p:tgtEl>
                                          <p:spTgt spid="1054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"/>
                                        <p:tgtEl>
                                          <p:spTgt spid="1054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"/>
                                        <p:tgtEl>
                                          <p:spTgt spid="1054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1054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2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4" dur="80"/>
                                        <p:tgtEl>
                                          <p:spTgt spid="10547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5" dur="80"/>
                                        <p:tgtEl>
                                          <p:spTgt spid="10547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6" dur="80"/>
                                        <p:tgtEl>
                                          <p:spTgt spid="10547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48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0" dur="80"/>
                                        <p:tgtEl>
                                          <p:spTgt spid="10549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1" dur="80"/>
                                        <p:tgtEl>
                                          <p:spTgt spid="10549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2" dur="80"/>
                                        <p:tgtEl>
                                          <p:spTgt spid="10549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 nodeType="afterGroup">
                            <p:stCondLst>
                              <p:cond delay="3620"/>
                            </p:stCondLst>
                            <p:childTnLst>
                              <p:par>
                                <p:cTn id="54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6" dur="80"/>
                                        <p:tgtEl>
                                          <p:spTgt spid="10549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7" dur="80"/>
                                        <p:tgtEl>
                                          <p:spTgt spid="10549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" dur="80"/>
                                        <p:tgtEl>
                                          <p:spTgt spid="10549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 nodeType="afterGroup">
                            <p:stCondLst>
                              <p:cond delay="6020"/>
                            </p:stCondLst>
                            <p:childTnLst>
                              <p:par>
                                <p:cTn id="60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2" dur="80"/>
                                        <p:tgtEl>
                                          <p:spTgt spid="10549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3" dur="80"/>
                                        <p:tgtEl>
                                          <p:spTgt spid="10549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4" dur="80"/>
                                        <p:tgtEl>
                                          <p:spTgt spid="10549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 nodeType="afterGroup">
                            <p:stCondLst>
                              <p:cond delay="7740"/>
                            </p:stCondLst>
                            <p:childTnLst>
                              <p:par>
                                <p:cTn id="66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8" dur="80"/>
                                        <p:tgtEl>
                                          <p:spTgt spid="10550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9" dur="80"/>
                                        <p:tgtEl>
                                          <p:spTgt spid="10550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0" dur="80"/>
                                        <p:tgtEl>
                                          <p:spTgt spid="10550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1" restart="whenNotActive" fill="hold" evtFilter="cancelBubble" nodeType="interactiveSeq">
                <p:stCondLst>
                  <p:cond evt="onClick" delay="0">
                    <p:tgtEl>
                      <p:spTgt spid="10549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2" fill="hold" nodeType="clickPar">
                      <p:stCondLst>
                        <p:cond delay="0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xit" presetSubtype="0" fill="hold" grpId="1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7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77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7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80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8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83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8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86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8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89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8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92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9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95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9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98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9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101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0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bomb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5490"/>
                  </p:tgtEl>
                </p:cond>
              </p:nextCondLst>
            </p:seq>
            <p:seq concurrent="1" nextAc="seek">
              <p:cTn id="103" restart="whenNotActive" fill="hold" evtFilter="cancelBubble" nodeType="interactiveSeq">
                <p:stCondLst>
                  <p:cond evt="onClick" delay="0">
                    <p:tgtEl>
                      <p:spTgt spid="10549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4" fill="hold" nodeType="clickPar">
                      <p:stCondLst>
                        <p:cond delay="0"/>
                      </p:stCondLst>
                      <p:childTnLst>
                        <p:par>
                          <p:cTn id="10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8" dur="500"/>
                                        <p:tgtEl>
                                          <p:spTgt spid="10549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0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applause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09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110" dur="1000" fill="hold"/>
                                        <p:tgtEl>
                                          <p:spTgt spid="10550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5491"/>
                  </p:tgtEl>
                </p:cond>
              </p:nextCondLst>
            </p:seq>
            <p:seq concurrent="1" nextAc="seek">
              <p:cTn id="111" restart="whenNotActive" fill="hold" evtFilter="cancelBubble" nodeType="interactiveSeq">
                <p:stCondLst>
                  <p:cond evt="onClick" delay="0">
                    <p:tgtEl>
                      <p:spTgt spid="10549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2" fill="hold" nodeType="clickPar">
                      <p:stCondLst>
                        <p:cond delay="0"/>
                      </p:stCondLst>
                      <p:childTnLst>
                        <p:par>
                          <p:cTn id="1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6" dur="500"/>
                                        <p:tgtEl>
                                          <p:spTgt spid="10549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5492"/>
                  </p:tgtEl>
                </p:cond>
              </p:nextCondLst>
            </p:seq>
            <p:seq concurrent="1" nextAc="seek">
              <p:cTn id="117" restart="whenNotActive" fill="hold" evtFilter="cancelBubble" nodeType="interactiveSeq">
                <p:stCondLst>
                  <p:cond evt="onClick" delay="0">
                    <p:tgtEl>
                      <p:spTgt spid="10549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8" fill="hold" nodeType="clickPar">
                      <p:stCondLst>
                        <p:cond delay="0"/>
                      </p:stCondLst>
                      <p:childTnLst>
                        <p:par>
                          <p:cTn id="1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0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21" dur="500"/>
                                        <p:tgtEl>
                                          <p:spTgt spid="1054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5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5498"/>
                  </p:tgtEl>
                </p:cond>
              </p:nextCondLst>
            </p:seq>
          </p:childTnLst>
        </p:cTn>
      </p:par>
    </p:tnLst>
    <p:bldLst>
      <p:bldP spid="105477" grpId="0"/>
      <p:bldP spid="105478" grpId="0"/>
      <p:bldP spid="105479" grpId="0" animBg="1"/>
      <p:bldP spid="105480" grpId="0" animBg="1"/>
      <p:bldP spid="105480" grpId="1" animBg="1"/>
      <p:bldP spid="105481" grpId="0" animBg="1"/>
      <p:bldP spid="105481" grpId="1" animBg="1"/>
      <p:bldP spid="105482" grpId="0" animBg="1"/>
      <p:bldP spid="105482" grpId="1" animBg="1"/>
      <p:bldP spid="105483" grpId="0" animBg="1"/>
      <p:bldP spid="105483" grpId="1" animBg="1"/>
      <p:bldP spid="105484" grpId="0" animBg="1"/>
      <p:bldP spid="105484" grpId="1" animBg="1"/>
      <p:bldP spid="105485" grpId="0" animBg="1"/>
      <p:bldP spid="105485" grpId="1" animBg="1"/>
      <p:bldP spid="105486" grpId="0" animBg="1"/>
      <p:bldP spid="105486" grpId="1" animBg="1"/>
      <p:bldP spid="105487" grpId="0" animBg="1"/>
      <p:bldP spid="105487" grpId="1" animBg="1"/>
      <p:bldP spid="105488" grpId="0" animBg="1"/>
      <p:bldP spid="105488" grpId="1" animBg="1"/>
      <p:bldP spid="105489" grpId="0" animBg="1"/>
      <p:bldP spid="105489" grpId="1" animBg="1"/>
      <p:bldP spid="105493" grpId="0" animBg="1"/>
      <p:bldP spid="105494" grpId="0" animBg="1"/>
      <p:bldP spid="105494" grpId="1" animBg="1"/>
      <p:bldP spid="105495" grpId="0"/>
      <p:bldP spid="105496" grpId="0"/>
      <p:bldP spid="105497" grpId="0"/>
      <p:bldP spid="105500" grpId="0"/>
      <p:bldP spid="105500" grpId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3"/>
          <p:cNvSpPr txBox="1">
            <a:spLocks noChangeArrowheads="1"/>
          </p:cNvSpPr>
          <p:nvPr/>
        </p:nvSpPr>
        <p:spPr bwMode="auto">
          <a:xfrm>
            <a:off x="0" y="334963"/>
            <a:ext cx="9144000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200" b="1" u="sng">
                <a:solidFill>
                  <a:srgbClr val="0000CC"/>
                </a:solidFill>
              </a:rPr>
              <a:t>KHOA HỌC:</a:t>
            </a:r>
          </a:p>
        </p:txBody>
      </p:sp>
      <p:sp>
        <p:nvSpPr>
          <p:cNvPr id="19459" name="WordArt 4"/>
          <p:cNvSpPr>
            <a:spLocks noChangeArrowheads="1" noChangeShapeType="1" noTextEdit="1"/>
          </p:cNvSpPr>
          <p:nvPr/>
        </p:nvSpPr>
        <p:spPr bwMode="auto">
          <a:xfrm>
            <a:off x="1600200" y="762000"/>
            <a:ext cx="5791200" cy="381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600" b="1" kern="10">
                <a:ln w="19050">
                  <a:solidFill>
                    <a:srgbClr val="FF3300"/>
                  </a:solidFill>
                  <a:round/>
                  <a:headEnd/>
                  <a:tailEnd/>
                </a:ln>
                <a:solidFill>
                  <a:schemeClr val="accent2"/>
                </a:solidFill>
                <a:latin typeface="Arial"/>
                <a:cs typeface="Arial"/>
              </a:rPr>
              <a:t>ÔN TẬP:CON NGƯỜI VÀ SỨC KHỎE</a:t>
            </a:r>
            <a:endParaRPr lang="en-US" sz="3600" b="1" kern="10">
              <a:ln w="19050">
                <a:solidFill>
                  <a:srgbClr val="FF3300"/>
                </a:solidFill>
                <a:round/>
                <a:headEnd/>
                <a:tailEnd/>
              </a:ln>
              <a:solidFill>
                <a:schemeClr val="accent2"/>
              </a:solidFill>
              <a:latin typeface="Arial"/>
              <a:cs typeface="Arial"/>
            </a:endParaRPr>
          </a:p>
        </p:txBody>
      </p:sp>
      <p:sp>
        <p:nvSpPr>
          <p:cNvPr id="106501" name="Text Box 5"/>
          <p:cNvSpPr txBox="1">
            <a:spLocks noChangeArrowheads="1"/>
          </p:cNvSpPr>
          <p:nvPr/>
        </p:nvSpPr>
        <p:spPr bwMode="auto">
          <a:xfrm>
            <a:off x="152400" y="1371600"/>
            <a:ext cx="190500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200" b="1" u="sng">
                <a:solidFill>
                  <a:srgbClr val="0000CC"/>
                </a:solidFill>
              </a:rPr>
              <a:t>CÂU 15:</a:t>
            </a:r>
          </a:p>
        </p:txBody>
      </p:sp>
      <p:sp>
        <p:nvSpPr>
          <p:cNvPr id="106502" name="Text Box 6"/>
          <p:cNvSpPr txBox="1">
            <a:spLocks noChangeArrowheads="1"/>
          </p:cNvSpPr>
          <p:nvPr/>
        </p:nvSpPr>
        <p:spPr bwMode="auto">
          <a:xfrm>
            <a:off x="496888" y="1752600"/>
            <a:ext cx="65897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400">
                <a:solidFill>
                  <a:srgbClr val="0000CC"/>
                </a:solidFill>
              </a:rPr>
              <a:t>Tại sao cần ăn phối hợp nhiều loại thức ăn?</a:t>
            </a:r>
          </a:p>
        </p:txBody>
      </p:sp>
      <p:sp>
        <p:nvSpPr>
          <p:cNvPr id="106503" name="AutoShape 7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5400" b="1">
                <a:solidFill>
                  <a:srgbClr val="0000CC"/>
                </a:solidFill>
              </a:rPr>
              <a:t>0</a:t>
            </a:r>
            <a:endParaRPr lang="vi-VN" sz="5400" b="1">
              <a:solidFill>
                <a:srgbClr val="0000CC"/>
              </a:solidFill>
            </a:endParaRPr>
          </a:p>
        </p:txBody>
      </p:sp>
      <p:sp>
        <p:nvSpPr>
          <p:cNvPr id="106504" name="AutoShape 8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5400" b="1">
                <a:solidFill>
                  <a:srgbClr val="0000CC"/>
                </a:solidFill>
              </a:rPr>
              <a:t>1</a:t>
            </a:r>
            <a:endParaRPr lang="vi-VN" sz="5400" b="1">
              <a:solidFill>
                <a:srgbClr val="0000CC"/>
              </a:solidFill>
            </a:endParaRPr>
          </a:p>
        </p:txBody>
      </p:sp>
      <p:sp>
        <p:nvSpPr>
          <p:cNvPr id="106505" name="AutoShape 9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5400" b="1">
                <a:solidFill>
                  <a:srgbClr val="0000CC"/>
                </a:solidFill>
              </a:rPr>
              <a:t>2</a:t>
            </a:r>
            <a:endParaRPr lang="vi-VN" sz="5400" b="1">
              <a:solidFill>
                <a:srgbClr val="0000CC"/>
              </a:solidFill>
            </a:endParaRPr>
          </a:p>
        </p:txBody>
      </p:sp>
      <p:sp>
        <p:nvSpPr>
          <p:cNvPr id="106506" name="AutoShape 10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5400" b="1">
                <a:solidFill>
                  <a:srgbClr val="0000CC"/>
                </a:solidFill>
              </a:rPr>
              <a:t>3</a:t>
            </a:r>
            <a:endParaRPr lang="vi-VN" sz="5400" b="1">
              <a:solidFill>
                <a:srgbClr val="0000CC"/>
              </a:solidFill>
            </a:endParaRPr>
          </a:p>
        </p:txBody>
      </p:sp>
      <p:sp>
        <p:nvSpPr>
          <p:cNvPr id="106507" name="AutoShape 11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5400" b="1">
                <a:solidFill>
                  <a:srgbClr val="0000CC"/>
                </a:solidFill>
              </a:rPr>
              <a:t>4</a:t>
            </a:r>
            <a:endParaRPr lang="vi-VN" sz="5400" b="1">
              <a:solidFill>
                <a:srgbClr val="0000CC"/>
              </a:solidFill>
            </a:endParaRPr>
          </a:p>
        </p:txBody>
      </p:sp>
      <p:sp>
        <p:nvSpPr>
          <p:cNvPr id="106508" name="AutoShape 12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5400" b="1">
                <a:solidFill>
                  <a:srgbClr val="0000CC"/>
                </a:solidFill>
              </a:rPr>
              <a:t>5</a:t>
            </a:r>
            <a:endParaRPr lang="vi-VN" sz="5400" b="1">
              <a:solidFill>
                <a:srgbClr val="0000CC"/>
              </a:solidFill>
            </a:endParaRPr>
          </a:p>
        </p:txBody>
      </p:sp>
      <p:sp>
        <p:nvSpPr>
          <p:cNvPr id="106509" name="AutoShape 13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5400" b="1">
                <a:solidFill>
                  <a:srgbClr val="0000CC"/>
                </a:solidFill>
              </a:rPr>
              <a:t>6</a:t>
            </a:r>
            <a:endParaRPr lang="vi-VN" sz="5400" b="1">
              <a:solidFill>
                <a:srgbClr val="0000CC"/>
              </a:solidFill>
            </a:endParaRPr>
          </a:p>
        </p:txBody>
      </p:sp>
      <p:sp>
        <p:nvSpPr>
          <p:cNvPr id="106510" name="AutoShape 14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5400" b="1">
                <a:solidFill>
                  <a:srgbClr val="0000CC"/>
                </a:solidFill>
              </a:rPr>
              <a:t>7</a:t>
            </a:r>
            <a:endParaRPr lang="vi-VN" sz="5400" b="1">
              <a:solidFill>
                <a:srgbClr val="0000CC"/>
              </a:solidFill>
            </a:endParaRPr>
          </a:p>
        </p:txBody>
      </p:sp>
      <p:sp>
        <p:nvSpPr>
          <p:cNvPr id="106511" name="AutoShape 15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5400" b="1">
                <a:solidFill>
                  <a:srgbClr val="0000CC"/>
                </a:solidFill>
              </a:rPr>
              <a:t>8</a:t>
            </a:r>
            <a:endParaRPr lang="vi-VN" sz="5400" b="1">
              <a:solidFill>
                <a:srgbClr val="0000CC"/>
              </a:solidFill>
            </a:endParaRPr>
          </a:p>
        </p:txBody>
      </p:sp>
      <p:sp>
        <p:nvSpPr>
          <p:cNvPr id="106512" name="AutoShape 16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5400" b="1">
                <a:solidFill>
                  <a:srgbClr val="0000CC"/>
                </a:solidFill>
              </a:rPr>
              <a:t>9</a:t>
            </a:r>
            <a:endParaRPr lang="vi-VN" sz="5400" b="1">
              <a:solidFill>
                <a:srgbClr val="0000CC"/>
              </a:solidFill>
            </a:endParaRPr>
          </a:p>
        </p:txBody>
      </p:sp>
      <p:sp>
        <p:nvSpPr>
          <p:cNvPr id="106513" name="AutoShape 17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5400" b="1">
                <a:solidFill>
                  <a:srgbClr val="0000CC"/>
                </a:solidFill>
              </a:rPr>
              <a:t>10</a:t>
            </a:r>
            <a:endParaRPr lang="vi-VN" sz="5400" b="1">
              <a:solidFill>
                <a:srgbClr val="0000CC"/>
              </a:solidFill>
            </a:endParaRPr>
          </a:p>
        </p:txBody>
      </p:sp>
      <p:sp>
        <p:nvSpPr>
          <p:cNvPr id="106514" name="AutoShape 18"/>
          <p:cNvSpPr>
            <a:spLocks noChangeArrowheads="1"/>
          </p:cNvSpPr>
          <p:nvPr/>
        </p:nvSpPr>
        <p:spPr bwMode="auto">
          <a:xfrm>
            <a:off x="7391400" y="5486400"/>
            <a:ext cx="1447800" cy="457200"/>
          </a:xfrm>
          <a:prstGeom prst="roundRect">
            <a:avLst>
              <a:gd name="adj" fmla="val 5833"/>
            </a:avLst>
          </a:prstGeom>
          <a:solidFill>
            <a:srgbClr val="0000CC"/>
          </a:solidFill>
          <a:ln w="127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solidFill>
                  <a:schemeClr val="bg1"/>
                </a:solidFill>
              </a:rPr>
              <a:t>BẮT ĐẦU</a:t>
            </a:r>
            <a:endParaRPr lang="vi-VN" b="1">
              <a:solidFill>
                <a:schemeClr val="bg1"/>
              </a:solidFill>
            </a:endParaRPr>
          </a:p>
        </p:txBody>
      </p:sp>
      <p:sp>
        <p:nvSpPr>
          <p:cNvPr id="106515" name="AutoShape 19"/>
          <p:cNvSpPr>
            <a:spLocks noChangeArrowheads="1"/>
          </p:cNvSpPr>
          <p:nvPr/>
        </p:nvSpPr>
        <p:spPr bwMode="auto">
          <a:xfrm>
            <a:off x="7391400" y="6019800"/>
            <a:ext cx="609600" cy="457200"/>
          </a:xfrm>
          <a:prstGeom prst="roundRect">
            <a:avLst>
              <a:gd name="adj" fmla="val 5833"/>
            </a:avLst>
          </a:prstGeom>
          <a:solidFill>
            <a:srgbClr val="00FF99"/>
          </a:solidFill>
          <a:ln w="12700">
            <a:solidFill>
              <a:schemeClr val="folHlink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solidFill>
                  <a:schemeClr val="bg1"/>
                </a:solidFill>
              </a:rPr>
              <a:t>Đ</a:t>
            </a:r>
            <a:endParaRPr lang="vi-VN" b="1">
              <a:solidFill>
                <a:schemeClr val="bg1"/>
              </a:solidFill>
            </a:endParaRPr>
          </a:p>
        </p:txBody>
      </p:sp>
      <p:sp>
        <p:nvSpPr>
          <p:cNvPr id="106516" name="AutoShape 20"/>
          <p:cNvSpPr>
            <a:spLocks noChangeArrowheads="1"/>
          </p:cNvSpPr>
          <p:nvPr/>
        </p:nvSpPr>
        <p:spPr bwMode="auto">
          <a:xfrm>
            <a:off x="8229600" y="6019800"/>
            <a:ext cx="609600" cy="457200"/>
          </a:xfrm>
          <a:prstGeom prst="roundRect">
            <a:avLst>
              <a:gd name="adj" fmla="val 5833"/>
            </a:avLst>
          </a:prstGeom>
          <a:solidFill>
            <a:srgbClr val="00FF99"/>
          </a:solidFill>
          <a:ln w="12700">
            <a:solidFill>
              <a:schemeClr val="folHlink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solidFill>
                  <a:schemeClr val="bg1"/>
                </a:solidFill>
              </a:rPr>
              <a:t>S</a:t>
            </a:r>
            <a:endParaRPr lang="vi-VN" b="1">
              <a:solidFill>
                <a:schemeClr val="bg1"/>
              </a:solidFill>
            </a:endParaRPr>
          </a:p>
        </p:txBody>
      </p:sp>
      <p:sp>
        <p:nvSpPr>
          <p:cNvPr id="106517" name="WordArt 21"/>
          <p:cNvSpPr>
            <a:spLocks noChangeArrowheads="1" noChangeShapeType="1" noTextEdit="1"/>
          </p:cNvSpPr>
          <p:nvPr/>
        </p:nvSpPr>
        <p:spPr bwMode="auto">
          <a:xfrm>
            <a:off x="838200" y="6096000"/>
            <a:ext cx="4800600" cy="457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"/>
                <a:cs typeface="Arial"/>
              </a:rPr>
              <a:t>CHÍNH XÁC</a:t>
            </a:r>
          </a:p>
        </p:txBody>
      </p:sp>
      <p:sp>
        <p:nvSpPr>
          <p:cNvPr id="106518" name="WordArt 22"/>
          <p:cNvSpPr>
            <a:spLocks noChangeArrowheads="1" noChangeShapeType="1" noTextEdit="1"/>
          </p:cNvSpPr>
          <p:nvPr/>
        </p:nvSpPr>
        <p:spPr bwMode="auto">
          <a:xfrm>
            <a:off x="838200" y="6096000"/>
            <a:ext cx="4800600" cy="457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600" b="1" kern="1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"/>
                <a:cs typeface="Arial"/>
              </a:rPr>
              <a:t>CHƯA CHÍNH XÁC</a:t>
            </a:r>
            <a:endParaRPr lang="en-US" sz="3600" b="1" kern="10">
              <a:ln w="19050">
                <a:solidFill>
                  <a:srgbClr val="FFFF00"/>
                </a:solidFill>
                <a:round/>
                <a:headEnd/>
                <a:tailEnd/>
              </a:ln>
              <a:solidFill>
                <a:srgbClr val="FF0000"/>
              </a:solidFill>
              <a:latin typeface="Arial"/>
              <a:cs typeface="Arial"/>
            </a:endParaRPr>
          </a:p>
        </p:txBody>
      </p:sp>
      <p:sp>
        <p:nvSpPr>
          <p:cNvPr id="106519" name="Text Box 23"/>
          <p:cNvSpPr txBox="1">
            <a:spLocks noChangeArrowheads="1"/>
          </p:cNvSpPr>
          <p:nvPr/>
        </p:nvSpPr>
        <p:spPr bwMode="auto">
          <a:xfrm>
            <a:off x="496888" y="2528888"/>
            <a:ext cx="74596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400">
                <a:solidFill>
                  <a:srgbClr val="0000CC"/>
                </a:solidFill>
              </a:rPr>
              <a:t>a/ Để cung cấp đầy đủ chất dinh dưỡng cho cơ thể.</a:t>
            </a:r>
          </a:p>
        </p:txBody>
      </p:sp>
      <p:sp>
        <p:nvSpPr>
          <p:cNvPr id="106520" name="Text Box 24"/>
          <p:cNvSpPr txBox="1">
            <a:spLocks noChangeArrowheads="1"/>
          </p:cNvSpPr>
          <p:nvPr/>
        </p:nvSpPr>
        <p:spPr bwMode="auto">
          <a:xfrm>
            <a:off x="496888" y="3224213"/>
            <a:ext cx="6208712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400">
                <a:solidFill>
                  <a:srgbClr val="0000CC"/>
                </a:solidFill>
              </a:rPr>
              <a:t>b/ Giúp ta ăn ngon miệng.</a:t>
            </a:r>
          </a:p>
        </p:txBody>
      </p:sp>
      <p:sp>
        <p:nvSpPr>
          <p:cNvPr id="106521" name="Text Box 25"/>
          <p:cNvSpPr txBox="1">
            <a:spLocks noChangeArrowheads="1"/>
          </p:cNvSpPr>
          <p:nvPr/>
        </p:nvSpPr>
        <p:spPr bwMode="auto">
          <a:xfrm>
            <a:off x="496888" y="4046538"/>
            <a:ext cx="6208712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400">
                <a:solidFill>
                  <a:srgbClr val="0000CC"/>
                </a:solidFill>
              </a:rPr>
              <a:t>c/ Giúp tiêu hóa tốt hơn.</a:t>
            </a:r>
          </a:p>
        </p:txBody>
      </p:sp>
      <p:sp>
        <p:nvSpPr>
          <p:cNvPr id="106522" name="AutoShape 26"/>
          <p:cNvSpPr>
            <a:spLocks noChangeArrowheads="1"/>
          </p:cNvSpPr>
          <p:nvPr/>
        </p:nvSpPr>
        <p:spPr bwMode="auto">
          <a:xfrm>
            <a:off x="7772400" y="6477000"/>
            <a:ext cx="685800" cy="381000"/>
          </a:xfrm>
          <a:prstGeom prst="roundRect">
            <a:avLst>
              <a:gd name="adj" fmla="val 5833"/>
            </a:avLst>
          </a:prstGeom>
          <a:solidFill>
            <a:srgbClr val="00FF99"/>
          </a:solidFill>
          <a:ln w="12700">
            <a:solidFill>
              <a:schemeClr val="folHlink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solidFill>
                  <a:schemeClr val="bg1"/>
                </a:solidFill>
              </a:rPr>
              <a:t>X</a:t>
            </a:r>
            <a:endParaRPr lang="vi-VN" b="1">
              <a:solidFill>
                <a:schemeClr val="bg1"/>
              </a:solidFill>
            </a:endParaRPr>
          </a:p>
        </p:txBody>
      </p:sp>
      <p:sp>
        <p:nvSpPr>
          <p:cNvPr id="19482" name="AutoShape 27">
            <a:hlinkClick r:id="rId7" action="ppaction://hlinksldjump"/>
          </p:cNvPr>
          <p:cNvSpPr>
            <a:spLocks noChangeArrowheads="1"/>
          </p:cNvSpPr>
          <p:nvPr/>
        </p:nvSpPr>
        <p:spPr bwMode="auto">
          <a:xfrm>
            <a:off x="6400800" y="6400800"/>
            <a:ext cx="762000" cy="457200"/>
          </a:xfrm>
          <a:prstGeom prst="leftArrow">
            <a:avLst>
              <a:gd name="adj1" fmla="val 50000"/>
              <a:gd name="adj2" fmla="val 41667"/>
            </a:avLst>
          </a:prstGeom>
          <a:solidFill>
            <a:schemeClr val="accent1"/>
          </a:solidFill>
          <a:ln w="9525">
            <a:solidFill>
              <a:schemeClr val="folHlink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6524" name="Text Box 28"/>
          <p:cNvSpPr txBox="1">
            <a:spLocks noChangeArrowheads="1"/>
          </p:cNvSpPr>
          <p:nvPr/>
        </p:nvSpPr>
        <p:spPr bwMode="auto">
          <a:xfrm>
            <a:off x="503238" y="4868863"/>
            <a:ext cx="6208712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400">
                <a:solidFill>
                  <a:srgbClr val="0000CC"/>
                </a:solidFill>
              </a:rPr>
              <a:t>d/ Cả 3 ý trên.</a:t>
            </a:r>
          </a:p>
        </p:txBody>
      </p:sp>
    </p:spTree>
  </p:cSld>
  <p:clrMapOvr>
    <a:masterClrMapping/>
  </p:clrMapOvr>
  <p:transition spd="slow"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"/>
                                        <p:tgtEl>
                                          <p:spTgt spid="1065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"/>
                                        <p:tgtEl>
                                          <p:spTgt spid="1065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"/>
                                        <p:tgtEl>
                                          <p:spTgt spid="1065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"/>
                                        <p:tgtEl>
                                          <p:spTgt spid="106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"/>
                                        <p:tgtEl>
                                          <p:spTgt spid="1065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"/>
                                        <p:tgtEl>
                                          <p:spTgt spid="1065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"/>
                                        <p:tgtEl>
                                          <p:spTgt spid="1065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"/>
                                        <p:tgtEl>
                                          <p:spTgt spid="1065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"/>
                                        <p:tgtEl>
                                          <p:spTgt spid="1065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"/>
                                        <p:tgtEl>
                                          <p:spTgt spid="1065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"/>
                                        <p:tgtEl>
                                          <p:spTgt spid="1065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1065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2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4" dur="80"/>
                                        <p:tgtEl>
                                          <p:spTgt spid="10650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5" dur="80"/>
                                        <p:tgtEl>
                                          <p:spTgt spid="10650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6" dur="80"/>
                                        <p:tgtEl>
                                          <p:spTgt spid="10650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 nodeType="afterGroup">
                            <p:stCondLst>
                              <p:cond delay="1900"/>
                            </p:stCondLst>
                            <p:childTnLst>
                              <p:par>
                                <p:cTn id="48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0" dur="80"/>
                                        <p:tgtEl>
                                          <p:spTgt spid="10651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1" dur="80"/>
                                        <p:tgtEl>
                                          <p:spTgt spid="1065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2" dur="80"/>
                                        <p:tgtEl>
                                          <p:spTgt spid="1065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 nodeType="afterGroup">
                            <p:stCondLst>
                              <p:cond delay="3460"/>
                            </p:stCondLst>
                            <p:childTnLst>
                              <p:par>
                                <p:cTn id="54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6" dur="80"/>
                                        <p:tgtEl>
                                          <p:spTgt spid="10652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7" dur="80"/>
                                        <p:tgtEl>
                                          <p:spTgt spid="1065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" dur="80"/>
                                        <p:tgtEl>
                                          <p:spTgt spid="1065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 nodeType="afterGroup">
                            <p:stCondLst>
                              <p:cond delay="4300"/>
                            </p:stCondLst>
                            <p:childTnLst>
                              <p:par>
                                <p:cTn id="60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2" dur="80"/>
                                        <p:tgtEl>
                                          <p:spTgt spid="10652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3" dur="80"/>
                                        <p:tgtEl>
                                          <p:spTgt spid="1065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4" dur="80"/>
                                        <p:tgtEl>
                                          <p:spTgt spid="1065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 nodeType="afterGroup">
                            <p:stCondLst>
                              <p:cond delay="5140"/>
                            </p:stCondLst>
                            <p:childTnLst>
                              <p:par>
                                <p:cTn id="66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8" dur="80"/>
                                        <p:tgtEl>
                                          <p:spTgt spid="1065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9" dur="80"/>
                                        <p:tgtEl>
                                          <p:spTgt spid="1065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0" dur="80"/>
                                        <p:tgtEl>
                                          <p:spTgt spid="1065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1" restart="whenNotActive" fill="hold" evtFilter="cancelBubble" nodeType="interactiveSeq">
                <p:stCondLst>
                  <p:cond evt="onClick" delay="0">
                    <p:tgtEl>
                      <p:spTgt spid="1065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2" fill="hold" nodeType="clickPar">
                      <p:stCondLst>
                        <p:cond delay="0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xit" presetSubtype="0" fill="hold" grpId="1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7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77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7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80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8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83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8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86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8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89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8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92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9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95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9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98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9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101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0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bomb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6514"/>
                  </p:tgtEl>
                </p:cond>
              </p:nextCondLst>
            </p:seq>
            <p:seq concurrent="1" nextAc="seek">
              <p:cTn id="103" restart="whenNotActive" fill="hold" evtFilter="cancelBubble" nodeType="interactiveSeq">
                <p:stCondLst>
                  <p:cond evt="onClick" delay="0">
                    <p:tgtEl>
                      <p:spTgt spid="1065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4" fill="hold" nodeType="clickPar">
                      <p:stCondLst>
                        <p:cond delay="0"/>
                      </p:stCondLst>
                      <p:childTnLst>
                        <p:par>
                          <p:cTn id="10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8" dur="500"/>
                                        <p:tgtEl>
                                          <p:spTgt spid="10651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0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applause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09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110" dur="2000" fill="hold"/>
                                        <p:tgtEl>
                                          <p:spTgt spid="1065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6515"/>
                  </p:tgtEl>
                </p:cond>
              </p:nextCondLst>
            </p:seq>
            <p:seq concurrent="1" nextAc="seek">
              <p:cTn id="111" restart="whenNotActive" fill="hold" evtFilter="cancelBubble" nodeType="interactiveSeq">
                <p:stCondLst>
                  <p:cond evt="onClick" delay="0">
                    <p:tgtEl>
                      <p:spTgt spid="1065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2" fill="hold" nodeType="clickPar">
                      <p:stCondLst>
                        <p:cond delay="0"/>
                      </p:stCondLst>
                      <p:childTnLst>
                        <p:par>
                          <p:cTn id="1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6" dur="500"/>
                                        <p:tgtEl>
                                          <p:spTgt spid="10651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6516"/>
                  </p:tgtEl>
                </p:cond>
              </p:nextCondLst>
            </p:seq>
            <p:seq concurrent="1" nextAc="seek">
              <p:cTn id="117" restart="whenNotActive" fill="hold" evtFilter="cancelBubble" nodeType="interactiveSeq">
                <p:stCondLst>
                  <p:cond evt="onClick" delay="0">
                    <p:tgtEl>
                      <p:spTgt spid="1065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8" fill="hold" nodeType="clickPar">
                      <p:stCondLst>
                        <p:cond delay="0"/>
                      </p:stCondLst>
                      <p:childTnLst>
                        <p:par>
                          <p:cTn id="1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0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21" dur="500"/>
                                        <p:tgtEl>
                                          <p:spTgt spid="1065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6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6522"/>
                  </p:tgtEl>
                </p:cond>
              </p:nextCondLst>
            </p:seq>
          </p:childTnLst>
        </p:cTn>
      </p:par>
    </p:tnLst>
    <p:bldLst>
      <p:bldP spid="106501" grpId="0"/>
      <p:bldP spid="106502" grpId="0"/>
      <p:bldP spid="106503" grpId="0" animBg="1"/>
      <p:bldP spid="106504" grpId="0" animBg="1"/>
      <p:bldP spid="106504" grpId="1" animBg="1"/>
      <p:bldP spid="106505" grpId="0" animBg="1"/>
      <p:bldP spid="106505" grpId="1" animBg="1"/>
      <p:bldP spid="106506" grpId="0" animBg="1"/>
      <p:bldP spid="106506" grpId="1" animBg="1"/>
      <p:bldP spid="106507" grpId="0" animBg="1"/>
      <p:bldP spid="106507" grpId="1" animBg="1"/>
      <p:bldP spid="106508" grpId="0" animBg="1"/>
      <p:bldP spid="106508" grpId="1" animBg="1"/>
      <p:bldP spid="106509" grpId="0" animBg="1"/>
      <p:bldP spid="106509" grpId="1" animBg="1"/>
      <p:bldP spid="106510" grpId="0" animBg="1"/>
      <p:bldP spid="106510" grpId="1" animBg="1"/>
      <p:bldP spid="106511" grpId="0" animBg="1"/>
      <p:bldP spid="106511" grpId="1" animBg="1"/>
      <p:bldP spid="106512" grpId="0" animBg="1"/>
      <p:bldP spid="106512" grpId="1" animBg="1"/>
      <p:bldP spid="106513" grpId="0" animBg="1"/>
      <p:bldP spid="106513" grpId="1" animBg="1"/>
      <p:bldP spid="106517" grpId="0" animBg="1"/>
      <p:bldP spid="106518" grpId="0" animBg="1"/>
      <p:bldP spid="106518" grpId="1" animBg="1"/>
      <p:bldP spid="106519" grpId="0"/>
      <p:bldP spid="106520" grpId="0"/>
      <p:bldP spid="106521" grpId="0"/>
      <p:bldP spid="106524" grpId="0"/>
      <p:bldP spid="106524" grpId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 Box 3"/>
          <p:cNvSpPr txBox="1">
            <a:spLocks noChangeArrowheads="1"/>
          </p:cNvSpPr>
          <p:nvPr/>
        </p:nvSpPr>
        <p:spPr bwMode="auto">
          <a:xfrm>
            <a:off x="0" y="334963"/>
            <a:ext cx="9144000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200" b="1" u="sng">
                <a:solidFill>
                  <a:srgbClr val="0000CC"/>
                </a:solidFill>
              </a:rPr>
              <a:t>KHOA HỌC:</a:t>
            </a:r>
          </a:p>
        </p:txBody>
      </p:sp>
      <p:sp>
        <p:nvSpPr>
          <p:cNvPr id="20483" name="WordArt 4"/>
          <p:cNvSpPr>
            <a:spLocks noChangeArrowheads="1" noChangeShapeType="1" noTextEdit="1"/>
          </p:cNvSpPr>
          <p:nvPr/>
        </p:nvSpPr>
        <p:spPr bwMode="auto">
          <a:xfrm>
            <a:off x="1600200" y="762000"/>
            <a:ext cx="5791200" cy="381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600" b="1" kern="10">
                <a:ln w="19050">
                  <a:solidFill>
                    <a:srgbClr val="FF3300"/>
                  </a:solidFill>
                  <a:round/>
                  <a:headEnd/>
                  <a:tailEnd/>
                </a:ln>
                <a:solidFill>
                  <a:schemeClr val="accent2"/>
                </a:solidFill>
                <a:latin typeface="Arial"/>
                <a:cs typeface="Arial"/>
              </a:rPr>
              <a:t>ÔN TẬP:CON NGƯỜI VÀ SỨC KHỎE</a:t>
            </a:r>
            <a:endParaRPr lang="en-US" sz="3600" b="1" kern="10">
              <a:ln w="19050">
                <a:solidFill>
                  <a:srgbClr val="FF3300"/>
                </a:solidFill>
                <a:round/>
                <a:headEnd/>
                <a:tailEnd/>
              </a:ln>
              <a:solidFill>
                <a:schemeClr val="accent2"/>
              </a:solidFill>
              <a:latin typeface="Arial"/>
              <a:cs typeface="Arial"/>
            </a:endParaRPr>
          </a:p>
        </p:txBody>
      </p:sp>
      <p:sp>
        <p:nvSpPr>
          <p:cNvPr id="107525" name="Text Box 5"/>
          <p:cNvSpPr txBox="1">
            <a:spLocks noChangeArrowheads="1"/>
          </p:cNvSpPr>
          <p:nvPr/>
        </p:nvSpPr>
        <p:spPr bwMode="auto">
          <a:xfrm>
            <a:off x="152400" y="1371600"/>
            <a:ext cx="190500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200" b="1" u="sng">
                <a:solidFill>
                  <a:srgbClr val="0000CC"/>
                </a:solidFill>
              </a:rPr>
              <a:t>CÂU 16:</a:t>
            </a:r>
          </a:p>
        </p:txBody>
      </p:sp>
      <p:sp>
        <p:nvSpPr>
          <p:cNvPr id="107526" name="Text Box 6"/>
          <p:cNvSpPr txBox="1">
            <a:spLocks noChangeArrowheads="1"/>
          </p:cNvSpPr>
          <p:nvPr/>
        </p:nvSpPr>
        <p:spPr bwMode="auto">
          <a:xfrm>
            <a:off x="496888" y="1752600"/>
            <a:ext cx="6589712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400">
                <a:solidFill>
                  <a:srgbClr val="0000CC"/>
                </a:solidFill>
              </a:rPr>
              <a:t>Tại sao cần ăn phối hợp đạm động vật và đạm thực vật?</a:t>
            </a:r>
          </a:p>
        </p:txBody>
      </p:sp>
      <p:sp>
        <p:nvSpPr>
          <p:cNvPr id="107527" name="AutoShape 7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5400" b="1">
                <a:solidFill>
                  <a:srgbClr val="0000CC"/>
                </a:solidFill>
              </a:rPr>
              <a:t>0</a:t>
            </a:r>
            <a:endParaRPr lang="vi-VN" sz="5400" b="1">
              <a:solidFill>
                <a:srgbClr val="0000CC"/>
              </a:solidFill>
            </a:endParaRPr>
          </a:p>
        </p:txBody>
      </p:sp>
      <p:sp>
        <p:nvSpPr>
          <p:cNvPr id="107528" name="AutoShape 8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5400" b="1">
                <a:solidFill>
                  <a:srgbClr val="0000CC"/>
                </a:solidFill>
              </a:rPr>
              <a:t>1</a:t>
            </a:r>
            <a:endParaRPr lang="vi-VN" sz="5400" b="1">
              <a:solidFill>
                <a:srgbClr val="0000CC"/>
              </a:solidFill>
            </a:endParaRPr>
          </a:p>
        </p:txBody>
      </p:sp>
      <p:sp>
        <p:nvSpPr>
          <p:cNvPr id="107529" name="AutoShape 9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5400" b="1">
                <a:solidFill>
                  <a:srgbClr val="0000CC"/>
                </a:solidFill>
              </a:rPr>
              <a:t>2</a:t>
            </a:r>
            <a:endParaRPr lang="vi-VN" sz="5400" b="1">
              <a:solidFill>
                <a:srgbClr val="0000CC"/>
              </a:solidFill>
            </a:endParaRPr>
          </a:p>
        </p:txBody>
      </p:sp>
      <p:sp>
        <p:nvSpPr>
          <p:cNvPr id="107530" name="AutoShape 10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5400" b="1">
                <a:solidFill>
                  <a:srgbClr val="0000CC"/>
                </a:solidFill>
              </a:rPr>
              <a:t>3</a:t>
            </a:r>
            <a:endParaRPr lang="vi-VN" sz="5400" b="1">
              <a:solidFill>
                <a:srgbClr val="0000CC"/>
              </a:solidFill>
            </a:endParaRPr>
          </a:p>
        </p:txBody>
      </p:sp>
      <p:sp>
        <p:nvSpPr>
          <p:cNvPr id="107531" name="AutoShape 11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5400" b="1">
                <a:solidFill>
                  <a:srgbClr val="0000CC"/>
                </a:solidFill>
              </a:rPr>
              <a:t>4</a:t>
            </a:r>
            <a:endParaRPr lang="vi-VN" sz="5400" b="1">
              <a:solidFill>
                <a:srgbClr val="0000CC"/>
              </a:solidFill>
            </a:endParaRPr>
          </a:p>
        </p:txBody>
      </p:sp>
      <p:sp>
        <p:nvSpPr>
          <p:cNvPr id="107532" name="AutoShape 12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5400" b="1">
                <a:solidFill>
                  <a:srgbClr val="0000CC"/>
                </a:solidFill>
              </a:rPr>
              <a:t>5</a:t>
            </a:r>
            <a:endParaRPr lang="vi-VN" sz="5400" b="1">
              <a:solidFill>
                <a:srgbClr val="0000CC"/>
              </a:solidFill>
            </a:endParaRPr>
          </a:p>
        </p:txBody>
      </p:sp>
      <p:sp>
        <p:nvSpPr>
          <p:cNvPr id="107533" name="AutoShape 13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5400" b="1">
                <a:solidFill>
                  <a:srgbClr val="0000CC"/>
                </a:solidFill>
              </a:rPr>
              <a:t>6</a:t>
            </a:r>
            <a:endParaRPr lang="vi-VN" sz="5400" b="1">
              <a:solidFill>
                <a:srgbClr val="0000CC"/>
              </a:solidFill>
            </a:endParaRPr>
          </a:p>
        </p:txBody>
      </p:sp>
      <p:sp>
        <p:nvSpPr>
          <p:cNvPr id="107534" name="AutoShape 14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5400" b="1">
                <a:solidFill>
                  <a:srgbClr val="0000CC"/>
                </a:solidFill>
              </a:rPr>
              <a:t>7</a:t>
            </a:r>
            <a:endParaRPr lang="vi-VN" sz="5400" b="1">
              <a:solidFill>
                <a:srgbClr val="0000CC"/>
              </a:solidFill>
            </a:endParaRPr>
          </a:p>
        </p:txBody>
      </p:sp>
      <p:sp>
        <p:nvSpPr>
          <p:cNvPr id="107535" name="AutoShape 15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5400" b="1">
                <a:solidFill>
                  <a:srgbClr val="0000CC"/>
                </a:solidFill>
              </a:rPr>
              <a:t>8</a:t>
            </a:r>
            <a:endParaRPr lang="vi-VN" sz="5400" b="1">
              <a:solidFill>
                <a:srgbClr val="0000CC"/>
              </a:solidFill>
            </a:endParaRPr>
          </a:p>
        </p:txBody>
      </p:sp>
      <p:sp>
        <p:nvSpPr>
          <p:cNvPr id="107536" name="AutoShape 16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5400" b="1">
                <a:solidFill>
                  <a:srgbClr val="0000CC"/>
                </a:solidFill>
              </a:rPr>
              <a:t>9</a:t>
            </a:r>
            <a:endParaRPr lang="vi-VN" sz="5400" b="1">
              <a:solidFill>
                <a:srgbClr val="0000CC"/>
              </a:solidFill>
            </a:endParaRPr>
          </a:p>
        </p:txBody>
      </p:sp>
      <p:sp>
        <p:nvSpPr>
          <p:cNvPr id="107537" name="AutoShape 17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5400" b="1">
                <a:solidFill>
                  <a:srgbClr val="0000CC"/>
                </a:solidFill>
              </a:rPr>
              <a:t>10</a:t>
            </a:r>
            <a:endParaRPr lang="vi-VN" sz="5400" b="1">
              <a:solidFill>
                <a:srgbClr val="0000CC"/>
              </a:solidFill>
            </a:endParaRPr>
          </a:p>
        </p:txBody>
      </p:sp>
      <p:sp>
        <p:nvSpPr>
          <p:cNvPr id="107538" name="AutoShape 18"/>
          <p:cNvSpPr>
            <a:spLocks noChangeArrowheads="1"/>
          </p:cNvSpPr>
          <p:nvPr/>
        </p:nvSpPr>
        <p:spPr bwMode="auto">
          <a:xfrm>
            <a:off x="7391400" y="5486400"/>
            <a:ext cx="1447800" cy="457200"/>
          </a:xfrm>
          <a:prstGeom prst="roundRect">
            <a:avLst>
              <a:gd name="adj" fmla="val 5833"/>
            </a:avLst>
          </a:prstGeom>
          <a:solidFill>
            <a:srgbClr val="0000CC"/>
          </a:solidFill>
          <a:ln w="127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solidFill>
                  <a:schemeClr val="bg1"/>
                </a:solidFill>
              </a:rPr>
              <a:t>BẮT ĐẦU</a:t>
            </a:r>
            <a:endParaRPr lang="vi-VN" b="1">
              <a:solidFill>
                <a:schemeClr val="bg1"/>
              </a:solidFill>
            </a:endParaRPr>
          </a:p>
        </p:txBody>
      </p:sp>
      <p:sp>
        <p:nvSpPr>
          <p:cNvPr id="107539" name="AutoShape 19"/>
          <p:cNvSpPr>
            <a:spLocks noChangeArrowheads="1"/>
          </p:cNvSpPr>
          <p:nvPr/>
        </p:nvSpPr>
        <p:spPr bwMode="auto">
          <a:xfrm>
            <a:off x="7391400" y="6019800"/>
            <a:ext cx="609600" cy="457200"/>
          </a:xfrm>
          <a:prstGeom prst="roundRect">
            <a:avLst>
              <a:gd name="adj" fmla="val 5833"/>
            </a:avLst>
          </a:prstGeom>
          <a:solidFill>
            <a:srgbClr val="00FF99"/>
          </a:solidFill>
          <a:ln w="12700">
            <a:solidFill>
              <a:schemeClr val="folHlink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solidFill>
                  <a:schemeClr val="bg1"/>
                </a:solidFill>
              </a:rPr>
              <a:t>Đ</a:t>
            </a:r>
            <a:endParaRPr lang="vi-VN" b="1">
              <a:solidFill>
                <a:schemeClr val="bg1"/>
              </a:solidFill>
            </a:endParaRPr>
          </a:p>
        </p:txBody>
      </p:sp>
      <p:sp>
        <p:nvSpPr>
          <p:cNvPr id="107540" name="AutoShape 20"/>
          <p:cNvSpPr>
            <a:spLocks noChangeArrowheads="1"/>
          </p:cNvSpPr>
          <p:nvPr/>
        </p:nvSpPr>
        <p:spPr bwMode="auto">
          <a:xfrm>
            <a:off x="8229600" y="6019800"/>
            <a:ext cx="609600" cy="457200"/>
          </a:xfrm>
          <a:prstGeom prst="roundRect">
            <a:avLst>
              <a:gd name="adj" fmla="val 5833"/>
            </a:avLst>
          </a:prstGeom>
          <a:solidFill>
            <a:srgbClr val="00FF99"/>
          </a:solidFill>
          <a:ln w="12700">
            <a:solidFill>
              <a:schemeClr val="folHlink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solidFill>
                  <a:schemeClr val="bg1"/>
                </a:solidFill>
              </a:rPr>
              <a:t>S</a:t>
            </a:r>
            <a:endParaRPr lang="vi-VN" b="1">
              <a:solidFill>
                <a:schemeClr val="bg1"/>
              </a:solidFill>
            </a:endParaRPr>
          </a:p>
        </p:txBody>
      </p:sp>
      <p:sp>
        <p:nvSpPr>
          <p:cNvPr id="107541" name="WordArt 21"/>
          <p:cNvSpPr>
            <a:spLocks noChangeArrowheads="1" noChangeShapeType="1" noTextEdit="1"/>
          </p:cNvSpPr>
          <p:nvPr/>
        </p:nvSpPr>
        <p:spPr bwMode="auto">
          <a:xfrm>
            <a:off x="838200" y="6096000"/>
            <a:ext cx="4800600" cy="457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"/>
                <a:cs typeface="Arial"/>
              </a:rPr>
              <a:t>CHÍNH XÁC</a:t>
            </a:r>
          </a:p>
        </p:txBody>
      </p:sp>
      <p:sp>
        <p:nvSpPr>
          <p:cNvPr id="107542" name="WordArt 22"/>
          <p:cNvSpPr>
            <a:spLocks noChangeArrowheads="1" noChangeShapeType="1" noTextEdit="1"/>
          </p:cNvSpPr>
          <p:nvPr/>
        </p:nvSpPr>
        <p:spPr bwMode="auto">
          <a:xfrm>
            <a:off x="838200" y="6096000"/>
            <a:ext cx="4800600" cy="457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600" b="1" kern="1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"/>
                <a:cs typeface="Arial"/>
              </a:rPr>
              <a:t>CHƯA CHÍNH XÁC</a:t>
            </a:r>
            <a:endParaRPr lang="en-US" sz="3600" b="1" kern="10">
              <a:ln w="19050">
                <a:solidFill>
                  <a:srgbClr val="FFFF00"/>
                </a:solidFill>
                <a:round/>
                <a:headEnd/>
                <a:tailEnd/>
              </a:ln>
              <a:solidFill>
                <a:srgbClr val="FF0000"/>
              </a:solidFill>
              <a:latin typeface="Arial"/>
              <a:cs typeface="Arial"/>
            </a:endParaRPr>
          </a:p>
        </p:txBody>
      </p:sp>
      <p:sp>
        <p:nvSpPr>
          <p:cNvPr id="107543" name="Text Box 23"/>
          <p:cNvSpPr txBox="1">
            <a:spLocks noChangeArrowheads="1"/>
          </p:cNvSpPr>
          <p:nvPr/>
        </p:nvSpPr>
        <p:spPr bwMode="auto">
          <a:xfrm>
            <a:off x="496888" y="2647950"/>
            <a:ext cx="74596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400">
                <a:solidFill>
                  <a:srgbClr val="0000CC"/>
                </a:solidFill>
              </a:rPr>
              <a:t>a/ Để dễ tiêu hóa.</a:t>
            </a:r>
          </a:p>
        </p:txBody>
      </p:sp>
      <p:sp>
        <p:nvSpPr>
          <p:cNvPr id="107544" name="Text Box 24"/>
          <p:cNvSpPr txBox="1">
            <a:spLocks noChangeArrowheads="1"/>
          </p:cNvSpPr>
          <p:nvPr/>
        </p:nvSpPr>
        <p:spPr bwMode="auto">
          <a:xfrm>
            <a:off x="496888" y="3429000"/>
            <a:ext cx="6208712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400">
                <a:solidFill>
                  <a:srgbClr val="0000CC"/>
                </a:solidFill>
              </a:rPr>
              <a:t>b/ Giúp ta ăn ngon miệng.</a:t>
            </a:r>
          </a:p>
        </p:txBody>
      </p:sp>
      <p:sp>
        <p:nvSpPr>
          <p:cNvPr id="107546" name="AutoShape 26"/>
          <p:cNvSpPr>
            <a:spLocks noChangeArrowheads="1"/>
          </p:cNvSpPr>
          <p:nvPr/>
        </p:nvSpPr>
        <p:spPr bwMode="auto">
          <a:xfrm>
            <a:off x="7772400" y="6477000"/>
            <a:ext cx="685800" cy="381000"/>
          </a:xfrm>
          <a:prstGeom prst="roundRect">
            <a:avLst>
              <a:gd name="adj" fmla="val 5833"/>
            </a:avLst>
          </a:prstGeom>
          <a:solidFill>
            <a:srgbClr val="00FF99"/>
          </a:solidFill>
          <a:ln w="12700">
            <a:solidFill>
              <a:schemeClr val="folHlink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solidFill>
                  <a:schemeClr val="bg1"/>
                </a:solidFill>
              </a:rPr>
              <a:t>X</a:t>
            </a:r>
            <a:endParaRPr lang="vi-VN" b="1">
              <a:solidFill>
                <a:schemeClr val="bg1"/>
              </a:solidFill>
            </a:endParaRPr>
          </a:p>
        </p:txBody>
      </p:sp>
      <p:sp>
        <p:nvSpPr>
          <p:cNvPr id="20505" name="AutoShape 27">
            <a:hlinkClick r:id="rId7" action="ppaction://hlinksldjump"/>
          </p:cNvPr>
          <p:cNvSpPr>
            <a:spLocks noChangeArrowheads="1"/>
          </p:cNvSpPr>
          <p:nvPr/>
        </p:nvSpPr>
        <p:spPr bwMode="auto">
          <a:xfrm>
            <a:off x="6400800" y="6400800"/>
            <a:ext cx="762000" cy="457200"/>
          </a:xfrm>
          <a:prstGeom prst="leftArrow">
            <a:avLst>
              <a:gd name="adj1" fmla="val 50000"/>
              <a:gd name="adj2" fmla="val 41667"/>
            </a:avLst>
          </a:prstGeom>
          <a:solidFill>
            <a:schemeClr val="accent1"/>
          </a:solidFill>
          <a:ln w="9525">
            <a:solidFill>
              <a:schemeClr val="folHlink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7548" name="Text Box 28"/>
          <p:cNvSpPr txBox="1">
            <a:spLocks noChangeArrowheads="1"/>
          </p:cNvSpPr>
          <p:nvPr/>
        </p:nvSpPr>
        <p:spPr bwMode="auto">
          <a:xfrm>
            <a:off x="503238" y="4149725"/>
            <a:ext cx="6208712" cy="8302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400">
                <a:solidFill>
                  <a:srgbClr val="0000CC"/>
                </a:solidFill>
              </a:rPr>
              <a:t>c/ Để cung cấp đầy đủ các chất bổ dưỡng quý cho cơ thể và dễ tiêu hóa.</a:t>
            </a:r>
          </a:p>
        </p:txBody>
      </p:sp>
    </p:spTree>
  </p:cSld>
  <p:clrMapOvr>
    <a:masterClrMapping/>
  </p:clrMapOvr>
  <p:transition spd="slow"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"/>
                                        <p:tgtEl>
                                          <p:spTgt spid="1075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"/>
                                        <p:tgtEl>
                                          <p:spTgt spid="1075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"/>
                                        <p:tgtEl>
                                          <p:spTgt spid="1075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"/>
                                        <p:tgtEl>
                                          <p:spTgt spid="1075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"/>
                                        <p:tgtEl>
                                          <p:spTgt spid="1075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"/>
                                        <p:tgtEl>
                                          <p:spTgt spid="1075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"/>
                                        <p:tgtEl>
                                          <p:spTgt spid="1075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"/>
                                        <p:tgtEl>
                                          <p:spTgt spid="1075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"/>
                                        <p:tgtEl>
                                          <p:spTgt spid="1075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"/>
                                        <p:tgtEl>
                                          <p:spTgt spid="1075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"/>
                                        <p:tgtEl>
                                          <p:spTgt spid="1075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1075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2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4" dur="80"/>
                                        <p:tgtEl>
                                          <p:spTgt spid="10752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5" dur="80"/>
                                        <p:tgtEl>
                                          <p:spTgt spid="1075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6" dur="80"/>
                                        <p:tgtEl>
                                          <p:spTgt spid="1075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 nodeType="afterGroup">
                            <p:stCondLst>
                              <p:cond delay="2180"/>
                            </p:stCondLst>
                            <p:childTnLst>
                              <p:par>
                                <p:cTn id="48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0" dur="80"/>
                                        <p:tgtEl>
                                          <p:spTgt spid="10754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1" dur="80"/>
                                        <p:tgtEl>
                                          <p:spTgt spid="10754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2" dur="80"/>
                                        <p:tgtEl>
                                          <p:spTgt spid="10754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 nodeType="afterGroup">
                            <p:stCondLst>
                              <p:cond delay="2780"/>
                            </p:stCondLst>
                            <p:childTnLst>
                              <p:par>
                                <p:cTn id="54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6" dur="80"/>
                                        <p:tgtEl>
                                          <p:spTgt spid="10754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7" dur="80"/>
                                        <p:tgtEl>
                                          <p:spTgt spid="10754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" dur="80"/>
                                        <p:tgtEl>
                                          <p:spTgt spid="10754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 nodeType="afterGroup">
                            <p:stCondLst>
                              <p:cond delay="3620"/>
                            </p:stCondLst>
                            <p:childTnLst>
                              <p:par>
                                <p:cTn id="60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2" dur="80"/>
                                        <p:tgtEl>
                                          <p:spTgt spid="10754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3" dur="80"/>
                                        <p:tgtEl>
                                          <p:spTgt spid="10754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4" dur="80"/>
                                        <p:tgtEl>
                                          <p:spTgt spid="10754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65" restart="whenNotActive" fill="hold" evtFilter="cancelBubble" nodeType="interactiveSeq">
                <p:stCondLst>
                  <p:cond evt="onClick" delay="0">
                    <p:tgtEl>
                      <p:spTgt spid="1075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6" fill="hold" nodeType="clickPar">
                      <p:stCondLst>
                        <p:cond delay="0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xit" presetSubtype="0" fill="hold" grpId="1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6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71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7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74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7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77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7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80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8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83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8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86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8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89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8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92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9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95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9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bomb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7538"/>
                  </p:tgtEl>
                </p:cond>
              </p:nextCondLst>
            </p:seq>
            <p:seq concurrent="1" nextAc="seek">
              <p:cTn id="97" restart="whenNotActive" fill="hold" evtFilter="cancelBubble" nodeType="interactiveSeq">
                <p:stCondLst>
                  <p:cond evt="onClick" delay="0">
                    <p:tgtEl>
                      <p:spTgt spid="1075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8" fill="hold" nodeType="clickPar">
                      <p:stCondLst>
                        <p:cond delay="0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2" dur="500"/>
                                        <p:tgtEl>
                                          <p:spTgt spid="10754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0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applause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03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104" dur="2000" fill="hold"/>
                                        <p:tgtEl>
                                          <p:spTgt spid="10754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7539"/>
                  </p:tgtEl>
                </p:cond>
              </p:nextCondLst>
            </p:seq>
            <p:seq concurrent="1" nextAc="seek">
              <p:cTn id="105" restart="whenNotActive" fill="hold" evtFilter="cancelBubble" nodeType="interactiveSeq">
                <p:stCondLst>
                  <p:cond evt="onClick" delay="0">
                    <p:tgtEl>
                      <p:spTgt spid="1075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6" fill="hold" nodeType="clickPar">
                      <p:stCondLst>
                        <p:cond delay="0"/>
                      </p:stCondLst>
                      <p:childTnLst>
                        <p:par>
                          <p:cTn id="10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0" dur="500"/>
                                        <p:tgtEl>
                                          <p:spTgt spid="10754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0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7540"/>
                  </p:tgtEl>
                </p:cond>
              </p:nextCondLst>
            </p:seq>
            <p:seq concurrent="1" nextAc="seek">
              <p:cTn id="111" restart="whenNotActive" fill="hold" evtFilter="cancelBubble" nodeType="interactiveSeq">
                <p:stCondLst>
                  <p:cond evt="onClick" delay="0">
                    <p:tgtEl>
                      <p:spTgt spid="10754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2" fill="hold" nodeType="clickPar">
                      <p:stCondLst>
                        <p:cond delay="0"/>
                      </p:stCondLst>
                      <p:childTnLst>
                        <p:par>
                          <p:cTn id="1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4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15" dur="500"/>
                                        <p:tgtEl>
                                          <p:spTgt spid="1075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7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7546"/>
                  </p:tgtEl>
                </p:cond>
              </p:nextCondLst>
            </p:seq>
          </p:childTnLst>
        </p:cTn>
      </p:par>
    </p:tnLst>
    <p:bldLst>
      <p:bldP spid="107525" grpId="0"/>
      <p:bldP spid="107526" grpId="0"/>
      <p:bldP spid="107527" grpId="0" animBg="1"/>
      <p:bldP spid="107528" grpId="0" animBg="1"/>
      <p:bldP spid="107528" grpId="1" animBg="1"/>
      <p:bldP spid="107529" grpId="0" animBg="1"/>
      <p:bldP spid="107529" grpId="1" animBg="1"/>
      <p:bldP spid="107530" grpId="0" animBg="1"/>
      <p:bldP spid="107530" grpId="1" animBg="1"/>
      <p:bldP spid="107531" grpId="0" animBg="1"/>
      <p:bldP spid="107531" grpId="1" animBg="1"/>
      <p:bldP spid="107532" grpId="0" animBg="1"/>
      <p:bldP spid="107532" grpId="1" animBg="1"/>
      <p:bldP spid="107533" grpId="0" animBg="1"/>
      <p:bldP spid="107533" grpId="1" animBg="1"/>
      <p:bldP spid="107534" grpId="0" animBg="1"/>
      <p:bldP spid="107534" grpId="1" animBg="1"/>
      <p:bldP spid="107535" grpId="0" animBg="1"/>
      <p:bldP spid="107535" grpId="1" animBg="1"/>
      <p:bldP spid="107536" grpId="0" animBg="1"/>
      <p:bldP spid="107536" grpId="1" animBg="1"/>
      <p:bldP spid="107537" grpId="0" animBg="1"/>
      <p:bldP spid="107537" grpId="1" animBg="1"/>
      <p:bldP spid="107541" grpId="0" animBg="1"/>
      <p:bldP spid="107542" grpId="0" animBg="1"/>
      <p:bldP spid="107542" grpId="1" animBg="1"/>
      <p:bldP spid="107543" grpId="0"/>
      <p:bldP spid="107544" grpId="0"/>
      <p:bldP spid="107548" grpId="0"/>
      <p:bldP spid="107548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3"/>
          <p:cNvSpPr txBox="1">
            <a:spLocks noChangeArrowheads="1"/>
          </p:cNvSpPr>
          <p:nvPr/>
        </p:nvSpPr>
        <p:spPr bwMode="auto">
          <a:xfrm>
            <a:off x="0" y="334963"/>
            <a:ext cx="9144000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200" b="1" u="sng">
                <a:solidFill>
                  <a:srgbClr val="0000CC"/>
                </a:solidFill>
              </a:rPr>
              <a:t>KHOA HỌC:</a:t>
            </a:r>
          </a:p>
        </p:txBody>
      </p:sp>
      <p:sp>
        <p:nvSpPr>
          <p:cNvPr id="3075" name="WordArt 4"/>
          <p:cNvSpPr>
            <a:spLocks noChangeArrowheads="1" noChangeShapeType="1" noTextEdit="1"/>
          </p:cNvSpPr>
          <p:nvPr/>
        </p:nvSpPr>
        <p:spPr bwMode="auto">
          <a:xfrm>
            <a:off x="1600200" y="762000"/>
            <a:ext cx="5791200" cy="381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600" b="1" kern="10">
                <a:ln w="19050">
                  <a:solidFill>
                    <a:srgbClr val="FF3300"/>
                  </a:solidFill>
                  <a:round/>
                  <a:headEnd/>
                  <a:tailEnd/>
                </a:ln>
                <a:solidFill>
                  <a:schemeClr val="accent2"/>
                </a:solidFill>
                <a:latin typeface="Arial"/>
                <a:cs typeface="Arial"/>
              </a:rPr>
              <a:t>ÔN TẬP: CON NGƯỜI VÀ SỨC KHỎE</a:t>
            </a:r>
            <a:endParaRPr lang="en-US" sz="3600" b="1" kern="10">
              <a:ln w="19050">
                <a:solidFill>
                  <a:srgbClr val="FF3300"/>
                </a:solidFill>
                <a:round/>
                <a:headEnd/>
                <a:tailEnd/>
              </a:ln>
              <a:solidFill>
                <a:schemeClr val="accent2"/>
              </a:solidFill>
              <a:latin typeface="Arial"/>
              <a:cs typeface="Arial"/>
            </a:endParaRPr>
          </a:p>
        </p:txBody>
      </p:sp>
      <p:sp>
        <p:nvSpPr>
          <p:cNvPr id="89093" name="Text Box 5"/>
          <p:cNvSpPr txBox="1">
            <a:spLocks noChangeArrowheads="1"/>
          </p:cNvSpPr>
          <p:nvPr/>
        </p:nvSpPr>
        <p:spPr bwMode="auto">
          <a:xfrm>
            <a:off x="0" y="1371600"/>
            <a:ext cx="205740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200" b="1" u="sng">
                <a:solidFill>
                  <a:srgbClr val="0000CC"/>
                </a:solidFill>
              </a:rPr>
              <a:t>TRÒ CHƠI:</a:t>
            </a:r>
          </a:p>
        </p:txBody>
      </p:sp>
      <p:sp>
        <p:nvSpPr>
          <p:cNvPr id="89094" name="Text Box 6"/>
          <p:cNvSpPr txBox="1">
            <a:spLocks noChangeArrowheads="1"/>
          </p:cNvSpPr>
          <p:nvPr/>
        </p:nvSpPr>
        <p:spPr bwMode="auto">
          <a:xfrm>
            <a:off x="609600" y="2163763"/>
            <a:ext cx="7848600" cy="3297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800">
                <a:solidFill>
                  <a:srgbClr val="0000CC"/>
                </a:solidFill>
              </a:rPr>
              <a:t>Đại diện từng tổ trả lời câu hỏi.</a:t>
            </a:r>
          </a:p>
          <a:p>
            <a:pPr algn="just">
              <a:spcBef>
                <a:spcPct val="50000"/>
              </a:spcBef>
            </a:pPr>
            <a:r>
              <a:rPr lang="en-US" sz="2800">
                <a:solidFill>
                  <a:srgbClr val="0000CC"/>
                </a:solidFill>
              </a:rPr>
              <a:t>Thời gian suy nghĩ 10 giây.</a:t>
            </a:r>
          </a:p>
          <a:p>
            <a:pPr algn="just">
              <a:spcBef>
                <a:spcPct val="50000"/>
              </a:spcBef>
            </a:pPr>
            <a:r>
              <a:rPr lang="en-US" sz="2800">
                <a:solidFill>
                  <a:srgbClr val="0000CC"/>
                </a:solidFill>
              </a:rPr>
              <a:t>Trả lời đúng, ghi được 10 điểm. Trả lời sai hoặc không trả lời 0 điểm.</a:t>
            </a:r>
          </a:p>
          <a:p>
            <a:pPr algn="just">
              <a:spcBef>
                <a:spcPct val="50000"/>
              </a:spcBef>
            </a:pPr>
            <a:r>
              <a:rPr lang="en-US" sz="2800">
                <a:solidFill>
                  <a:srgbClr val="0000CC"/>
                </a:solidFill>
              </a:rPr>
              <a:t>Sau 10 giây, 2 đội còn lại giơ tay dành quyền trả lời. Kết quả ghi điểm như trên.</a:t>
            </a:r>
          </a:p>
        </p:txBody>
      </p:sp>
    </p:spTree>
  </p:cSld>
  <p:clrMapOvr>
    <a:masterClrMapping/>
  </p:clrMapOvr>
  <p:transition spd="slow"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90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90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90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90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90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90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90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90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90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90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9093" grpId="0"/>
      <p:bldP spid="89094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3"/>
          <p:cNvSpPr txBox="1">
            <a:spLocks noChangeArrowheads="1"/>
          </p:cNvSpPr>
          <p:nvPr/>
        </p:nvSpPr>
        <p:spPr bwMode="auto">
          <a:xfrm>
            <a:off x="0" y="334963"/>
            <a:ext cx="9144000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200" b="1" u="sng">
                <a:solidFill>
                  <a:srgbClr val="0000CC"/>
                </a:solidFill>
              </a:rPr>
              <a:t>KHOA HỌC:</a:t>
            </a:r>
          </a:p>
        </p:txBody>
      </p:sp>
      <p:sp>
        <p:nvSpPr>
          <p:cNvPr id="21507" name="WordArt 4"/>
          <p:cNvSpPr>
            <a:spLocks noChangeArrowheads="1" noChangeShapeType="1" noTextEdit="1"/>
          </p:cNvSpPr>
          <p:nvPr/>
        </p:nvSpPr>
        <p:spPr bwMode="auto">
          <a:xfrm>
            <a:off x="1600200" y="762000"/>
            <a:ext cx="5791200" cy="381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600" b="1" kern="10">
                <a:ln w="19050">
                  <a:solidFill>
                    <a:srgbClr val="FF3300"/>
                  </a:solidFill>
                  <a:round/>
                  <a:headEnd/>
                  <a:tailEnd/>
                </a:ln>
                <a:solidFill>
                  <a:schemeClr val="accent2"/>
                </a:solidFill>
                <a:latin typeface="Arial"/>
                <a:cs typeface="Arial"/>
              </a:rPr>
              <a:t>ÔN TẬP:CON NGƯỜI VÀ SỨC KHỎE</a:t>
            </a:r>
            <a:endParaRPr lang="en-US" sz="3600" b="1" kern="10">
              <a:ln w="19050">
                <a:solidFill>
                  <a:srgbClr val="FF3300"/>
                </a:solidFill>
                <a:round/>
                <a:headEnd/>
                <a:tailEnd/>
              </a:ln>
              <a:solidFill>
                <a:schemeClr val="accent2"/>
              </a:solidFill>
              <a:latin typeface="Arial"/>
              <a:cs typeface="Arial"/>
            </a:endParaRPr>
          </a:p>
        </p:txBody>
      </p:sp>
      <p:sp>
        <p:nvSpPr>
          <p:cNvPr id="108549" name="Text Box 5"/>
          <p:cNvSpPr txBox="1">
            <a:spLocks noChangeArrowheads="1"/>
          </p:cNvSpPr>
          <p:nvPr/>
        </p:nvSpPr>
        <p:spPr bwMode="auto">
          <a:xfrm>
            <a:off x="152400" y="1371600"/>
            <a:ext cx="190500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200" b="1" u="sng">
                <a:solidFill>
                  <a:srgbClr val="0000CC"/>
                </a:solidFill>
              </a:rPr>
              <a:t>CÂU 17:</a:t>
            </a:r>
          </a:p>
        </p:txBody>
      </p:sp>
      <p:sp>
        <p:nvSpPr>
          <p:cNvPr id="108550" name="Text Box 6"/>
          <p:cNvSpPr txBox="1">
            <a:spLocks noChangeArrowheads="1"/>
          </p:cNvSpPr>
          <p:nvPr/>
        </p:nvSpPr>
        <p:spPr bwMode="auto">
          <a:xfrm>
            <a:off x="496888" y="1752600"/>
            <a:ext cx="6589712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400">
                <a:solidFill>
                  <a:srgbClr val="0000CC"/>
                </a:solidFill>
              </a:rPr>
              <a:t>Tại sao cần ăn phối hợp chất béo từ động vật và chất béo</a:t>
            </a:r>
            <a:r>
              <a:rPr lang="en-US"/>
              <a:t> </a:t>
            </a:r>
            <a:r>
              <a:rPr lang="en-US" sz="2400">
                <a:solidFill>
                  <a:srgbClr val="0000CC"/>
                </a:solidFill>
              </a:rPr>
              <a:t>từ</a:t>
            </a:r>
            <a:r>
              <a:rPr lang="en-US"/>
              <a:t> </a:t>
            </a:r>
            <a:r>
              <a:rPr lang="en-US" sz="2400">
                <a:solidFill>
                  <a:srgbClr val="0000CC"/>
                </a:solidFill>
              </a:rPr>
              <a:t>thực vật?</a:t>
            </a:r>
          </a:p>
        </p:txBody>
      </p:sp>
      <p:sp>
        <p:nvSpPr>
          <p:cNvPr id="108551" name="AutoShape 7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5400" b="1">
                <a:solidFill>
                  <a:srgbClr val="0000CC"/>
                </a:solidFill>
              </a:rPr>
              <a:t>0</a:t>
            </a:r>
            <a:endParaRPr lang="vi-VN" sz="5400" b="1">
              <a:solidFill>
                <a:srgbClr val="0000CC"/>
              </a:solidFill>
            </a:endParaRPr>
          </a:p>
        </p:txBody>
      </p:sp>
      <p:sp>
        <p:nvSpPr>
          <p:cNvPr id="108552" name="AutoShape 8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5400" b="1">
                <a:solidFill>
                  <a:srgbClr val="0000CC"/>
                </a:solidFill>
              </a:rPr>
              <a:t>1</a:t>
            </a:r>
            <a:endParaRPr lang="vi-VN" sz="5400" b="1">
              <a:solidFill>
                <a:srgbClr val="0000CC"/>
              </a:solidFill>
            </a:endParaRPr>
          </a:p>
        </p:txBody>
      </p:sp>
      <p:sp>
        <p:nvSpPr>
          <p:cNvPr id="108553" name="AutoShape 9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5400" b="1">
                <a:solidFill>
                  <a:srgbClr val="0000CC"/>
                </a:solidFill>
              </a:rPr>
              <a:t>2</a:t>
            </a:r>
            <a:endParaRPr lang="vi-VN" sz="5400" b="1">
              <a:solidFill>
                <a:srgbClr val="0000CC"/>
              </a:solidFill>
            </a:endParaRPr>
          </a:p>
        </p:txBody>
      </p:sp>
      <p:sp>
        <p:nvSpPr>
          <p:cNvPr id="108554" name="AutoShape 10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5400" b="1">
                <a:solidFill>
                  <a:srgbClr val="0000CC"/>
                </a:solidFill>
              </a:rPr>
              <a:t>3</a:t>
            </a:r>
            <a:endParaRPr lang="vi-VN" sz="5400" b="1">
              <a:solidFill>
                <a:srgbClr val="0000CC"/>
              </a:solidFill>
            </a:endParaRPr>
          </a:p>
        </p:txBody>
      </p:sp>
      <p:sp>
        <p:nvSpPr>
          <p:cNvPr id="108555" name="AutoShape 11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5400" b="1">
                <a:solidFill>
                  <a:srgbClr val="0000CC"/>
                </a:solidFill>
              </a:rPr>
              <a:t>4</a:t>
            </a:r>
            <a:endParaRPr lang="vi-VN" sz="5400" b="1">
              <a:solidFill>
                <a:srgbClr val="0000CC"/>
              </a:solidFill>
            </a:endParaRPr>
          </a:p>
        </p:txBody>
      </p:sp>
      <p:sp>
        <p:nvSpPr>
          <p:cNvPr id="108556" name="AutoShape 12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5400" b="1">
                <a:solidFill>
                  <a:srgbClr val="0000CC"/>
                </a:solidFill>
              </a:rPr>
              <a:t>5</a:t>
            </a:r>
            <a:endParaRPr lang="vi-VN" sz="5400" b="1">
              <a:solidFill>
                <a:srgbClr val="0000CC"/>
              </a:solidFill>
            </a:endParaRPr>
          </a:p>
        </p:txBody>
      </p:sp>
      <p:sp>
        <p:nvSpPr>
          <p:cNvPr id="108557" name="AutoShape 13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5400" b="1">
                <a:solidFill>
                  <a:srgbClr val="0000CC"/>
                </a:solidFill>
              </a:rPr>
              <a:t>6</a:t>
            </a:r>
            <a:endParaRPr lang="vi-VN" sz="5400" b="1">
              <a:solidFill>
                <a:srgbClr val="0000CC"/>
              </a:solidFill>
            </a:endParaRPr>
          </a:p>
        </p:txBody>
      </p:sp>
      <p:sp>
        <p:nvSpPr>
          <p:cNvPr id="108558" name="AutoShape 14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5400" b="1">
                <a:solidFill>
                  <a:srgbClr val="0000CC"/>
                </a:solidFill>
              </a:rPr>
              <a:t>7</a:t>
            </a:r>
            <a:endParaRPr lang="vi-VN" sz="5400" b="1">
              <a:solidFill>
                <a:srgbClr val="0000CC"/>
              </a:solidFill>
            </a:endParaRPr>
          </a:p>
        </p:txBody>
      </p:sp>
      <p:sp>
        <p:nvSpPr>
          <p:cNvPr id="108559" name="AutoShape 15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5400" b="1">
                <a:solidFill>
                  <a:srgbClr val="0000CC"/>
                </a:solidFill>
              </a:rPr>
              <a:t>8</a:t>
            </a:r>
            <a:endParaRPr lang="vi-VN" sz="5400" b="1">
              <a:solidFill>
                <a:srgbClr val="0000CC"/>
              </a:solidFill>
            </a:endParaRPr>
          </a:p>
        </p:txBody>
      </p:sp>
      <p:sp>
        <p:nvSpPr>
          <p:cNvPr id="108560" name="AutoShape 16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5400" b="1">
                <a:solidFill>
                  <a:srgbClr val="0000CC"/>
                </a:solidFill>
              </a:rPr>
              <a:t>9</a:t>
            </a:r>
            <a:endParaRPr lang="vi-VN" sz="5400" b="1">
              <a:solidFill>
                <a:srgbClr val="0000CC"/>
              </a:solidFill>
            </a:endParaRPr>
          </a:p>
        </p:txBody>
      </p:sp>
      <p:sp>
        <p:nvSpPr>
          <p:cNvPr id="108561" name="AutoShape 17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5400" b="1">
                <a:solidFill>
                  <a:srgbClr val="0000CC"/>
                </a:solidFill>
              </a:rPr>
              <a:t>10</a:t>
            </a:r>
            <a:endParaRPr lang="vi-VN" sz="5400" b="1">
              <a:solidFill>
                <a:srgbClr val="0000CC"/>
              </a:solidFill>
            </a:endParaRPr>
          </a:p>
        </p:txBody>
      </p:sp>
      <p:sp>
        <p:nvSpPr>
          <p:cNvPr id="108562" name="AutoShape 18"/>
          <p:cNvSpPr>
            <a:spLocks noChangeArrowheads="1"/>
          </p:cNvSpPr>
          <p:nvPr/>
        </p:nvSpPr>
        <p:spPr bwMode="auto">
          <a:xfrm>
            <a:off x="7391400" y="5486400"/>
            <a:ext cx="1447800" cy="457200"/>
          </a:xfrm>
          <a:prstGeom prst="roundRect">
            <a:avLst>
              <a:gd name="adj" fmla="val 5833"/>
            </a:avLst>
          </a:prstGeom>
          <a:solidFill>
            <a:srgbClr val="0000CC"/>
          </a:solidFill>
          <a:ln w="127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solidFill>
                  <a:schemeClr val="bg1"/>
                </a:solidFill>
              </a:rPr>
              <a:t>BẮT ĐẦU</a:t>
            </a:r>
            <a:endParaRPr lang="vi-VN" b="1">
              <a:solidFill>
                <a:schemeClr val="bg1"/>
              </a:solidFill>
            </a:endParaRPr>
          </a:p>
        </p:txBody>
      </p:sp>
      <p:sp>
        <p:nvSpPr>
          <p:cNvPr id="108563" name="AutoShape 19"/>
          <p:cNvSpPr>
            <a:spLocks noChangeArrowheads="1"/>
          </p:cNvSpPr>
          <p:nvPr/>
        </p:nvSpPr>
        <p:spPr bwMode="auto">
          <a:xfrm>
            <a:off x="7391400" y="6019800"/>
            <a:ext cx="609600" cy="457200"/>
          </a:xfrm>
          <a:prstGeom prst="roundRect">
            <a:avLst>
              <a:gd name="adj" fmla="val 5833"/>
            </a:avLst>
          </a:prstGeom>
          <a:solidFill>
            <a:srgbClr val="00FF99"/>
          </a:solidFill>
          <a:ln w="12700">
            <a:solidFill>
              <a:schemeClr val="folHlink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solidFill>
                  <a:schemeClr val="bg1"/>
                </a:solidFill>
              </a:rPr>
              <a:t>Đ</a:t>
            </a:r>
            <a:endParaRPr lang="vi-VN" b="1">
              <a:solidFill>
                <a:schemeClr val="bg1"/>
              </a:solidFill>
            </a:endParaRPr>
          </a:p>
        </p:txBody>
      </p:sp>
      <p:sp>
        <p:nvSpPr>
          <p:cNvPr id="108564" name="AutoShape 20"/>
          <p:cNvSpPr>
            <a:spLocks noChangeArrowheads="1"/>
          </p:cNvSpPr>
          <p:nvPr/>
        </p:nvSpPr>
        <p:spPr bwMode="auto">
          <a:xfrm>
            <a:off x="8229600" y="6019800"/>
            <a:ext cx="609600" cy="457200"/>
          </a:xfrm>
          <a:prstGeom prst="roundRect">
            <a:avLst>
              <a:gd name="adj" fmla="val 5833"/>
            </a:avLst>
          </a:prstGeom>
          <a:solidFill>
            <a:srgbClr val="00FF99"/>
          </a:solidFill>
          <a:ln w="12700">
            <a:solidFill>
              <a:schemeClr val="folHlink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solidFill>
                  <a:schemeClr val="bg1"/>
                </a:solidFill>
              </a:rPr>
              <a:t>S</a:t>
            </a:r>
            <a:endParaRPr lang="vi-VN" b="1">
              <a:solidFill>
                <a:schemeClr val="bg1"/>
              </a:solidFill>
            </a:endParaRPr>
          </a:p>
        </p:txBody>
      </p:sp>
      <p:sp>
        <p:nvSpPr>
          <p:cNvPr id="108565" name="WordArt 21"/>
          <p:cNvSpPr>
            <a:spLocks noChangeArrowheads="1" noChangeShapeType="1" noTextEdit="1"/>
          </p:cNvSpPr>
          <p:nvPr/>
        </p:nvSpPr>
        <p:spPr bwMode="auto">
          <a:xfrm>
            <a:off x="838200" y="6096000"/>
            <a:ext cx="4800600" cy="457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"/>
                <a:cs typeface="Arial"/>
              </a:rPr>
              <a:t>CHÍNH XÁC</a:t>
            </a:r>
          </a:p>
        </p:txBody>
      </p:sp>
      <p:sp>
        <p:nvSpPr>
          <p:cNvPr id="108566" name="WordArt 22"/>
          <p:cNvSpPr>
            <a:spLocks noChangeArrowheads="1" noChangeShapeType="1" noTextEdit="1"/>
          </p:cNvSpPr>
          <p:nvPr/>
        </p:nvSpPr>
        <p:spPr bwMode="auto">
          <a:xfrm>
            <a:off x="838200" y="6096000"/>
            <a:ext cx="4800600" cy="457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600" b="1" kern="1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"/>
                <a:cs typeface="Arial"/>
              </a:rPr>
              <a:t>CHƯA CHÍNH XÁC</a:t>
            </a:r>
            <a:endParaRPr lang="en-US" sz="3600" b="1" kern="10">
              <a:ln w="19050">
                <a:solidFill>
                  <a:srgbClr val="FFFF00"/>
                </a:solidFill>
                <a:round/>
                <a:headEnd/>
                <a:tailEnd/>
              </a:ln>
              <a:solidFill>
                <a:srgbClr val="FF0000"/>
              </a:solidFill>
              <a:latin typeface="Arial"/>
              <a:cs typeface="Arial"/>
            </a:endParaRPr>
          </a:p>
        </p:txBody>
      </p:sp>
      <p:sp>
        <p:nvSpPr>
          <p:cNvPr id="108568" name="Text Box 24"/>
          <p:cNvSpPr txBox="1">
            <a:spLocks noChangeArrowheads="1"/>
          </p:cNvSpPr>
          <p:nvPr/>
        </p:nvSpPr>
        <p:spPr bwMode="auto">
          <a:xfrm>
            <a:off x="496888" y="2708275"/>
            <a:ext cx="6208712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400">
                <a:solidFill>
                  <a:srgbClr val="0000CC"/>
                </a:solidFill>
              </a:rPr>
              <a:t>a/ Giúp ta ăn ngon miệng.</a:t>
            </a:r>
          </a:p>
        </p:txBody>
      </p:sp>
      <p:sp>
        <p:nvSpPr>
          <p:cNvPr id="108569" name="Text Box 25"/>
          <p:cNvSpPr txBox="1">
            <a:spLocks noChangeArrowheads="1"/>
          </p:cNvSpPr>
          <p:nvPr/>
        </p:nvSpPr>
        <p:spPr bwMode="auto">
          <a:xfrm>
            <a:off x="496888" y="4616450"/>
            <a:ext cx="6208712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400">
                <a:solidFill>
                  <a:srgbClr val="0000CC"/>
                </a:solidFill>
              </a:rPr>
              <a:t>c/ Giúp tiêu hóa tốt hơn.</a:t>
            </a:r>
          </a:p>
        </p:txBody>
      </p:sp>
      <p:sp>
        <p:nvSpPr>
          <p:cNvPr id="108570" name="AutoShape 26"/>
          <p:cNvSpPr>
            <a:spLocks noChangeArrowheads="1"/>
          </p:cNvSpPr>
          <p:nvPr/>
        </p:nvSpPr>
        <p:spPr bwMode="auto">
          <a:xfrm>
            <a:off x="7772400" y="6477000"/>
            <a:ext cx="685800" cy="381000"/>
          </a:xfrm>
          <a:prstGeom prst="roundRect">
            <a:avLst>
              <a:gd name="adj" fmla="val 5833"/>
            </a:avLst>
          </a:prstGeom>
          <a:solidFill>
            <a:srgbClr val="00FF99"/>
          </a:solidFill>
          <a:ln w="12700">
            <a:solidFill>
              <a:schemeClr val="folHlink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solidFill>
                  <a:schemeClr val="bg1"/>
                </a:solidFill>
              </a:rPr>
              <a:t>X</a:t>
            </a:r>
            <a:endParaRPr lang="vi-VN" b="1">
              <a:solidFill>
                <a:schemeClr val="bg1"/>
              </a:solidFill>
            </a:endParaRPr>
          </a:p>
        </p:txBody>
      </p:sp>
      <p:sp>
        <p:nvSpPr>
          <p:cNvPr id="21529" name="AutoShape 27">
            <a:hlinkClick r:id="rId7" action="ppaction://hlinksldjump"/>
          </p:cNvPr>
          <p:cNvSpPr>
            <a:spLocks noChangeArrowheads="1"/>
          </p:cNvSpPr>
          <p:nvPr/>
        </p:nvSpPr>
        <p:spPr bwMode="auto">
          <a:xfrm>
            <a:off x="6400800" y="6400800"/>
            <a:ext cx="762000" cy="457200"/>
          </a:xfrm>
          <a:prstGeom prst="leftArrow">
            <a:avLst>
              <a:gd name="adj1" fmla="val 50000"/>
              <a:gd name="adj2" fmla="val 41667"/>
            </a:avLst>
          </a:prstGeom>
          <a:solidFill>
            <a:schemeClr val="accent1"/>
          </a:solidFill>
          <a:ln w="9525">
            <a:solidFill>
              <a:schemeClr val="folHlink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8572" name="Text Box 28"/>
          <p:cNvSpPr txBox="1">
            <a:spLocks noChangeArrowheads="1"/>
          </p:cNvSpPr>
          <p:nvPr/>
        </p:nvSpPr>
        <p:spPr bwMode="auto">
          <a:xfrm>
            <a:off x="503238" y="3435350"/>
            <a:ext cx="6208712" cy="8302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400">
                <a:solidFill>
                  <a:srgbClr val="0000CC"/>
                </a:solidFill>
              </a:rPr>
              <a:t>b/ Để cung cấp đầy đủ các chất béo cần thiết cho cơ thể.</a:t>
            </a:r>
          </a:p>
        </p:txBody>
      </p:sp>
    </p:spTree>
  </p:cSld>
  <p:clrMapOvr>
    <a:masterClrMapping/>
  </p:clrMapOvr>
  <p:transition spd="slow"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"/>
                                        <p:tgtEl>
                                          <p:spTgt spid="1085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"/>
                                        <p:tgtEl>
                                          <p:spTgt spid="1085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"/>
                                        <p:tgtEl>
                                          <p:spTgt spid="1085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"/>
                                        <p:tgtEl>
                                          <p:spTgt spid="108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"/>
                                        <p:tgtEl>
                                          <p:spTgt spid="1085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"/>
                                        <p:tgtEl>
                                          <p:spTgt spid="1085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"/>
                                        <p:tgtEl>
                                          <p:spTgt spid="1085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"/>
                                        <p:tgtEl>
                                          <p:spTgt spid="1085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"/>
                                        <p:tgtEl>
                                          <p:spTgt spid="1085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"/>
                                        <p:tgtEl>
                                          <p:spTgt spid="1085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"/>
                                        <p:tgtEl>
                                          <p:spTgt spid="1085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1085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2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4" dur="80"/>
                                        <p:tgtEl>
                                          <p:spTgt spid="10855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5" dur="80"/>
                                        <p:tgtEl>
                                          <p:spTgt spid="10855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6" dur="80"/>
                                        <p:tgtEl>
                                          <p:spTgt spid="10855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 nodeType="afterGroup">
                            <p:stCondLst>
                              <p:cond delay="2660"/>
                            </p:stCondLst>
                            <p:childTnLst>
                              <p:par>
                                <p:cTn id="48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0" dur="80"/>
                                        <p:tgtEl>
                                          <p:spTgt spid="10856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1" dur="80"/>
                                        <p:tgtEl>
                                          <p:spTgt spid="10856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2" dur="80"/>
                                        <p:tgtEl>
                                          <p:spTgt spid="10856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54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6" dur="80"/>
                                        <p:tgtEl>
                                          <p:spTgt spid="10857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7" dur="80"/>
                                        <p:tgtEl>
                                          <p:spTgt spid="10857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" dur="80"/>
                                        <p:tgtEl>
                                          <p:spTgt spid="10857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 nodeType="afterGroup">
                            <p:stCondLst>
                              <p:cond delay="5260"/>
                            </p:stCondLst>
                            <p:childTnLst>
                              <p:par>
                                <p:cTn id="60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2" dur="80"/>
                                        <p:tgtEl>
                                          <p:spTgt spid="10856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3" dur="80"/>
                                        <p:tgtEl>
                                          <p:spTgt spid="10856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4" dur="80"/>
                                        <p:tgtEl>
                                          <p:spTgt spid="10856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65" restart="whenNotActive" fill="hold" evtFilter="cancelBubble" nodeType="interactiveSeq">
                <p:stCondLst>
                  <p:cond evt="onClick" delay="0">
                    <p:tgtEl>
                      <p:spTgt spid="10856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6" fill="hold" nodeType="clickPar">
                      <p:stCondLst>
                        <p:cond delay="0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xit" presetSubtype="0" fill="hold" grpId="1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6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71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7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74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7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77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7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80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8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83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8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86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8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89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8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92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9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95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9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bomb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8562"/>
                  </p:tgtEl>
                </p:cond>
              </p:nextCondLst>
            </p:seq>
            <p:seq concurrent="1" nextAc="seek">
              <p:cTn id="97" restart="whenNotActive" fill="hold" evtFilter="cancelBubble" nodeType="interactiveSeq">
                <p:stCondLst>
                  <p:cond evt="onClick" delay="0">
                    <p:tgtEl>
                      <p:spTgt spid="10856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8" fill="hold" nodeType="clickPar">
                      <p:stCondLst>
                        <p:cond delay="0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2" dur="500"/>
                                        <p:tgtEl>
                                          <p:spTgt spid="10856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0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applause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03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104" dur="2000" fill="hold"/>
                                        <p:tgtEl>
                                          <p:spTgt spid="10857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8563"/>
                  </p:tgtEl>
                </p:cond>
              </p:nextCondLst>
            </p:seq>
            <p:seq concurrent="1" nextAc="seek">
              <p:cTn id="105" restart="whenNotActive" fill="hold" evtFilter="cancelBubble" nodeType="interactiveSeq">
                <p:stCondLst>
                  <p:cond evt="onClick" delay="0">
                    <p:tgtEl>
                      <p:spTgt spid="10856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6" fill="hold" nodeType="clickPar">
                      <p:stCondLst>
                        <p:cond delay="0"/>
                      </p:stCondLst>
                      <p:childTnLst>
                        <p:par>
                          <p:cTn id="10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0" dur="500"/>
                                        <p:tgtEl>
                                          <p:spTgt spid="10856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0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8564"/>
                  </p:tgtEl>
                </p:cond>
              </p:nextCondLst>
            </p:seq>
            <p:seq concurrent="1" nextAc="seek">
              <p:cTn id="111" restart="whenNotActive" fill="hold" evtFilter="cancelBubble" nodeType="interactiveSeq">
                <p:stCondLst>
                  <p:cond evt="onClick" delay="0">
                    <p:tgtEl>
                      <p:spTgt spid="10857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2" fill="hold" nodeType="clickPar">
                      <p:stCondLst>
                        <p:cond delay="0"/>
                      </p:stCondLst>
                      <p:childTnLst>
                        <p:par>
                          <p:cTn id="1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4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15" dur="500"/>
                                        <p:tgtEl>
                                          <p:spTgt spid="1085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8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8570"/>
                  </p:tgtEl>
                </p:cond>
              </p:nextCondLst>
            </p:seq>
          </p:childTnLst>
        </p:cTn>
      </p:par>
    </p:tnLst>
    <p:bldLst>
      <p:bldP spid="108549" grpId="0"/>
      <p:bldP spid="108550" grpId="0"/>
      <p:bldP spid="108551" grpId="0" animBg="1"/>
      <p:bldP spid="108552" grpId="0" animBg="1"/>
      <p:bldP spid="108552" grpId="1" animBg="1"/>
      <p:bldP spid="108553" grpId="0" animBg="1"/>
      <p:bldP spid="108553" grpId="1" animBg="1"/>
      <p:bldP spid="108554" grpId="0" animBg="1"/>
      <p:bldP spid="108554" grpId="1" animBg="1"/>
      <p:bldP spid="108555" grpId="0" animBg="1"/>
      <p:bldP spid="108555" grpId="1" animBg="1"/>
      <p:bldP spid="108556" grpId="0" animBg="1"/>
      <p:bldP spid="108556" grpId="1" animBg="1"/>
      <p:bldP spid="108557" grpId="0" animBg="1"/>
      <p:bldP spid="108557" grpId="1" animBg="1"/>
      <p:bldP spid="108558" grpId="0" animBg="1"/>
      <p:bldP spid="108558" grpId="1" animBg="1"/>
      <p:bldP spid="108559" grpId="0" animBg="1"/>
      <p:bldP spid="108559" grpId="1" animBg="1"/>
      <p:bldP spid="108560" grpId="0" animBg="1"/>
      <p:bldP spid="108560" grpId="1" animBg="1"/>
      <p:bldP spid="108561" grpId="0" animBg="1"/>
      <p:bldP spid="108561" grpId="1" animBg="1"/>
      <p:bldP spid="108565" grpId="0" animBg="1"/>
      <p:bldP spid="108566" grpId="0" animBg="1"/>
      <p:bldP spid="108566" grpId="1" animBg="1"/>
      <p:bldP spid="108568" grpId="0"/>
      <p:bldP spid="108569" grpId="0"/>
      <p:bldP spid="108572" grpId="0"/>
      <p:bldP spid="108572" grpId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 Box 3"/>
          <p:cNvSpPr txBox="1">
            <a:spLocks noChangeArrowheads="1"/>
          </p:cNvSpPr>
          <p:nvPr/>
        </p:nvSpPr>
        <p:spPr bwMode="auto">
          <a:xfrm>
            <a:off x="0" y="334963"/>
            <a:ext cx="9144000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200" b="1" u="sng">
                <a:solidFill>
                  <a:srgbClr val="0000CC"/>
                </a:solidFill>
              </a:rPr>
              <a:t>KHOA HỌC:</a:t>
            </a:r>
          </a:p>
        </p:txBody>
      </p:sp>
      <p:sp>
        <p:nvSpPr>
          <p:cNvPr id="22531" name="WordArt 4"/>
          <p:cNvSpPr>
            <a:spLocks noChangeArrowheads="1" noChangeShapeType="1" noTextEdit="1"/>
          </p:cNvSpPr>
          <p:nvPr/>
        </p:nvSpPr>
        <p:spPr bwMode="auto">
          <a:xfrm>
            <a:off x="1600200" y="762000"/>
            <a:ext cx="5791200" cy="381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600" b="1" kern="10">
                <a:ln w="19050">
                  <a:solidFill>
                    <a:srgbClr val="FF3300"/>
                  </a:solidFill>
                  <a:round/>
                  <a:headEnd/>
                  <a:tailEnd/>
                </a:ln>
                <a:solidFill>
                  <a:schemeClr val="accent2"/>
                </a:solidFill>
                <a:latin typeface="Arial"/>
                <a:cs typeface="Arial"/>
              </a:rPr>
              <a:t>ÔN TẬP:CON NGƯỜI VÀ SỨC KHỎE</a:t>
            </a:r>
            <a:endParaRPr lang="en-US" sz="3600" b="1" kern="10">
              <a:ln w="19050">
                <a:solidFill>
                  <a:srgbClr val="FF3300"/>
                </a:solidFill>
                <a:round/>
                <a:headEnd/>
                <a:tailEnd/>
              </a:ln>
              <a:solidFill>
                <a:schemeClr val="accent2"/>
              </a:solidFill>
              <a:latin typeface="Arial"/>
              <a:cs typeface="Arial"/>
            </a:endParaRPr>
          </a:p>
        </p:txBody>
      </p:sp>
      <p:sp>
        <p:nvSpPr>
          <p:cNvPr id="109573" name="Text Box 5"/>
          <p:cNvSpPr txBox="1">
            <a:spLocks noChangeArrowheads="1"/>
          </p:cNvSpPr>
          <p:nvPr/>
        </p:nvSpPr>
        <p:spPr bwMode="auto">
          <a:xfrm>
            <a:off x="152400" y="1371600"/>
            <a:ext cx="190500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200" b="1" u="sng">
                <a:solidFill>
                  <a:srgbClr val="0000CC"/>
                </a:solidFill>
              </a:rPr>
              <a:t>CÂU 18:</a:t>
            </a:r>
          </a:p>
        </p:txBody>
      </p:sp>
      <p:sp>
        <p:nvSpPr>
          <p:cNvPr id="109574" name="Text Box 6"/>
          <p:cNvSpPr txBox="1">
            <a:spLocks noChangeArrowheads="1"/>
          </p:cNvSpPr>
          <p:nvPr/>
        </p:nvSpPr>
        <p:spPr bwMode="auto">
          <a:xfrm>
            <a:off x="496888" y="1752600"/>
            <a:ext cx="6589712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400">
                <a:solidFill>
                  <a:srgbClr val="0000CC"/>
                </a:solidFill>
              </a:rPr>
              <a:t>Nên ăn ít thức ăn chứa nhiều chất béo để phòng bệnh gì?</a:t>
            </a:r>
          </a:p>
        </p:txBody>
      </p:sp>
      <p:sp>
        <p:nvSpPr>
          <p:cNvPr id="109575" name="AutoShape 7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5400" b="1">
                <a:solidFill>
                  <a:srgbClr val="0000CC"/>
                </a:solidFill>
              </a:rPr>
              <a:t>0</a:t>
            </a:r>
            <a:endParaRPr lang="vi-VN" sz="5400" b="1">
              <a:solidFill>
                <a:srgbClr val="0000CC"/>
              </a:solidFill>
            </a:endParaRPr>
          </a:p>
        </p:txBody>
      </p:sp>
      <p:sp>
        <p:nvSpPr>
          <p:cNvPr id="109576" name="AutoShape 8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5400" b="1">
                <a:solidFill>
                  <a:srgbClr val="0000CC"/>
                </a:solidFill>
              </a:rPr>
              <a:t>1</a:t>
            </a:r>
            <a:endParaRPr lang="vi-VN" sz="5400" b="1">
              <a:solidFill>
                <a:srgbClr val="0000CC"/>
              </a:solidFill>
            </a:endParaRPr>
          </a:p>
        </p:txBody>
      </p:sp>
      <p:sp>
        <p:nvSpPr>
          <p:cNvPr id="109577" name="AutoShape 9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5400" b="1">
                <a:solidFill>
                  <a:srgbClr val="0000CC"/>
                </a:solidFill>
              </a:rPr>
              <a:t>2</a:t>
            </a:r>
            <a:endParaRPr lang="vi-VN" sz="5400" b="1">
              <a:solidFill>
                <a:srgbClr val="0000CC"/>
              </a:solidFill>
            </a:endParaRPr>
          </a:p>
        </p:txBody>
      </p:sp>
      <p:sp>
        <p:nvSpPr>
          <p:cNvPr id="109578" name="AutoShape 10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5400" b="1">
                <a:solidFill>
                  <a:srgbClr val="0000CC"/>
                </a:solidFill>
              </a:rPr>
              <a:t>3</a:t>
            </a:r>
            <a:endParaRPr lang="vi-VN" sz="5400" b="1">
              <a:solidFill>
                <a:srgbClr val="0000CC"/>
              </a:solidFill>
            </a:endParaRPr>
          </a:p>
        </p:txBody>
      </p:sp>
      <p:sp>
        <p:nvSpPr>
          <p:cNvPr id="109579" name="AutoShape 11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5400" b="1">
                <a:solidFill>
                  <a:srgbClr val="0000CC"/>
                </a:solidFill>
              </a:rPr>
              <a:t>4</a:t>
            </a:r>
            <a:endParaRPr lang="vi-VN" sz="5400" b="1">
              <a:solidFill>
                <a:srgbClr val="0000CC"/>
              </a:solidFill>
            </a:endParaRPr>
          </a:p>
        </p:txBody>
      </p:sp>
      <p:sp>
        <p:nvSpPr>
          <p:cNvPr id="109580" name="AutoShape 12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5400" b="1">
                <a:solidFill>
                  <a:srgbClr val="0000CC"/>
                </a:solidFill>
              </a:rPr>
              <a:t>5</a:t>
            </a:r>
            <a:endParaRPr lang="vi-VN" sz="5400" b="1">
              <a:solidFill>
                <a:srgbClr val="0000CC"/>
              </a:solidFill>
            </a:endParaRPr>
          </a:p>
        </p:txBody>
      </p:sp>
      <p:sp>
        <p:nvSpPr>
          <p:cNvPr id="109581" name="AutoShape 13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5400" b="1">
                <a:solidFill>
                  <a:srgbClr val="0000CC"/>
                </a:solidFill>
              </a:rPr>
              <a:t>6</a:t>
            </a:r>
            <a:endParaRPr lang="vi-VN" sz="5400" b="1">
              <a:solidFill>
                <a:srgbClr val="0000CC"/>
              </a:solidFill>
            </a:endParaRPr>
          </a:p>
        </p:txBody>
      </p:sp>
      <p:sp>
        <p:nvSpPr>
          <p:cNvPr id="109582" name="AutoShape 14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5400" b="1">
                <a:solidFill>
                  <a:srgbClr val="0000CC"/>
                </a:solidFill>
              </a:rPr>
              <a:t>7</a:t>
            </a:r>
            <a:endParaRPr lang="vi-VN" sz="5400" b="1">
              <a:solidFill>
                <a:srgbClr val="0000CC"/>
              </a:solidFill>
            </a:endParaRPr>
          </a:p>
        </p:txBody>
      </p:sp>
      <p:sp>
        <p:nvSpPr>
          <p:cNvPr id="109583" name="AutoShape 15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5400" b="1">
                <a:solidFill>
                  <a:srgbClr val="0000CC"/>
                </a:solidFill>
              </a:rPr>
              <a:t>8</a:t>
            </a:r>
            <a:endParaRPr lang="vi-VN" sz="5400" b="1">
              <a:solidFill>
                <a:srgbClr val="0000CC"/>
              </a:solidFill>
            </a:endParaRPr>
          </a:p>
        </p:txBody>
      </p:sp>
      <p:sp>
        <p:nvSpPr>
          <p:cNvPr id="109584" name="AutoShape 16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5400" b="1">
                <a:solidFill>
                  <a:srgbClr val="0000CC"/>
                </a:solidFill>
              </a:rPr>
              <a:t>9</a:t>
            </a:r>
            <a:endParaRPr lang="vi-VN" sz="5400" b="1">
              <a:solidFill>
                <a:srgbClr val="0000CC"/>
              </a:solidFill>
            </a:endParaRPr>
          </a:p>
        </p:txBody>
      </p:sp>
      <p:sp>
        <p:nvSpPr>
          <p:cNvPr id="109585" name="AutoShape 17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5400" b="1">
                <a:solidFill>
                  <a:srgbClr val="0000CC"/>
                </a:solidFill>
              </a:rPr>
              <a:t>10</a:t>
            </a:r>
            <a:endParaRPr lang="vi-VN" sz="5400" b="1">
              <a:solidFill>
                <a:srgbClr val="0000CC"/>
              </a:solidFill>
            </a:endParaRPr>
          </a:p>
        </p:txBody>
      </p:sp>
      <p:sp>
        <p:nvSpPr>
          <p:cNvPr id="109586" name="AutoShape 18"/>
          <p:cNvSpPr>
            <a:spLocks noChangeArrowheads="1"/>
          </p:cNvSpPr>
          <p:nvPr/>
        </p:nvSpPr>
        <p:spPr bwMode="auto">
          <a:xfrm>
            <a:off x="7391400" y="5486400"/>
            <a:ext cx="1447800" cy="457200"/>
          </a:xfrm>
          <a:prstGeom prst="roundRect">
            <a:avLst>
              <a:gd name="adj" fmla="val 5833"/>
            </a:avLst>
          </a:prstGeom>
          <a:solidFill>
            <a:srgbClr val="0000CC"/>
          </a:solidFill>
          <a:ln w="127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solidFill>
                  <a:schemeClr val="bg1"/>
                </a:solidFill>
              </a:rPr>
              <a:t>BẮT ĐẦU</a:t>
            </a:r>
            <a:endParaRPr lang="vi-VN" b="1">
              <a:solidFill>
                <a:schemeClr val="bg1"/>
              </a:solidFill>
            </a:endParaRPr>
          </a:p>
        </p:txBody>
      </p:sp>
      <p:sp>
        <p:nvSpPr>
          <p:cNvPr id="109587" name="AutoShape 19"/>
          <p:cNvSpPr>
            <a:spLocks noChangeArrowheads="1"/>
          </p:cNvSpPr>
          <p:nvPr/>
        </p:nvSpPr>
        <p:spPr bwMode="auto">
          <a:xfrm>
            <a:off x="7391400" y="6019800"/>
            <a:ext cx="609600" cy="457200"/>
          </a:xfrm>
          <a:prstGeom prst="roundRect">
            <a:avLst>
              <a:gd name="adj" fmla="val 5833"/>
            </a:avLst>
          </a:prstGeom>
          <a:solidFill>
            <a:srgbClr val="00FF99"/>
          </a:solidFill>
          <a:ln w="12700">
            <a:solidFill>
              <a:schemeClr val="folHlink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solidFill>
                  <a:schemeClr val="bg1"/>
                </a:solidFill>
              </a:rPr>
              <a:t>Đ</a:t>
            </a:r>
            <a:endParaRPr lang="vi-VN" b="1">
              <a:solidFill>
                <a:schemeClr val="bg1"/>
              </a:solidFill>
            </a:endParaRPr>
          </a:p>
        </p:txBody>
      </p:sp>
      <p:sp>
        <p:nvSpPr>
          <p:cNvPr id="109588" name="AutoShape 20"/>
          <p:cNvSpPr>
            <a:spLocks noChangeArrowheads="1"/>
          </p:cNvSpPr>
          <p:nvPr/>
        </p:nvSpPr>
        <p:spPr bwMode="auto">
          <a:xfrm>
            <a:off x="8229600" y="6019800"/>
            <a:ext cx="609600" cy="457200"/>
          </a:xfrm>
          <a:prstGeom prst="roundRect">
            <a:avLst>
              <a:gd name="adj" fmla="val 5833"/>
            </a:avLst>
          </a:prstGeom>
          <a:solidFill>
            <a:srgbClr val="00FF99"/>
          </a:solidFill>
          <a:ln w="12700">
            <a:solidFill>
              <a:schemeClr val="folHlink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solidFill>
                  <a:schemeClr val="bg1"/>
                </a:solidFill>
              </a:rPr>
              <a:t>S</a:t>
            </a:r>
            <a:endParaRPr lang="vi-VN" b="1">
              <a:solidFill>
                <a:schemeClr val="bg1"/>
              </a:solidFill>
            </a:endParaRPr>
          </a:p>
        </p:txBody>
      </p:sp>
      <p:sp>
        <p:nvSpPr>
          <p:cNvPr id="109589" name="WordArt 21"/>
          <p:cNvSpPr>
            <a:spLocks noChangeArrowheads="1" noChangeShapeType="1" noTextEdit="1"/>
          </p:cNvSpPr>
          <p:nvPr/>
        </p:nvSpPr>
        <p:spPr bwMode="auto">
          <a:xfrm>
            <a:off x="838200" y="6096000"/>
            <a:ext cx="4800600" cy="457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"/>
                <a:cs typeface="Arial"/>
              </a:rPr>
              <a:t>CHÍNH XÁC</a:t>
            </a:r>
          </a:p>
        </p:txBody>
      </p:sp>
      <p:sp>
        <p:nvSpPr>
          <p:cNvPr id="109590" name="WordArt 22"/>
          <p:cNvSpPr>
            <a:spLocks noChangeArrowheads="1" noChangeShapeType="1" noTextEdit="1"/>
          </p:cNvSpPr>
          <p:nvPr/>
        </p:nvSpPr>
        <p:spPr bwMode="auto">
          <a:xfrm>
            <a:off x="838200" y="6096000"/>
            <a:ext cx="4800600" cy="457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600" b="1" kern="1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"/>
                <a:cs typeface="Arial"/>
              </a:rPr>
              <a:t>CHƯA CHÍNH XÁC</a:t>
            </a:r>
            <a:endParaRPr lang="en-US" sz="3600" b="1" kern="10">
              <a:ln w="19050">
                <a:solidFill>
                  <a:srgbClr val="FFFF00"/>
                </a:solidFill>
                <a:round/>
                <a:headEnd/>
                <a:tailEnd/>
              </a:ln>
              <a:solidFill>
                <a:srgbClr val="FF0000"/>
              </a:solidFill>
              <a:latin typeface="Arial"/>
              <a:cs typeface="Arial"/>
            </a:endParaRPr>
          </a:p>
        </p:txBody>
      </p:sp>
      <p:sp>
        <p:nvSpPr>
          <p:cNvPr id="109591" name="Text Box 23"/>
          <p:cNvSpPr txBox="1">
            <a:spLocks noChangeArrowheads="1"/>
          </p:cNvSpPr>
          <p:nvPr/>
        </p:nvSpPr>
        <p:spPr bwMode="auto">
          <a:xfrm>
            <a:off x="496888" y="2708275"/>
            <a:ext cx="6208712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400">
                <a:solidFill>
                  <a:srgbClr val="0000CC"/>
                </a:solidFill>
              </a:rPr>
              <a:t>a/ Tim mạch, bướu cổ.</a:t>
            </a:r>
          </a:p>
        </p:txBody>
      </p:sp>
      <p:sp>
        <p:nvSpPr>
          <p:cNvPr id="109592" name="Text Box 24"/>
          <p:cNvSpPr txBox="1">
            <a:spLocks noChangeArrowheads="1"/>
          </p:cNvSpPr>
          <p:nvPr/>
        </p:nvSpPr>
        <p:spPr bwMode="auto">
          <a:xfrm>
            <a:off x="523875" y="4221163"/>
            <a:ext cx="6208713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400">
                <a:solidFill>
                  <a:srgbClr val="0000CC"/>
                </a:solidFill>
              </a:rPr>
              <a:t>c/ Mắt kém, vàng da.</a:t>
            </a:r>
          </a:p>
        </p:txBody>
      </p:sp>
      <p:sp>
        <p:nvSpPr>
          <p:cNvPr id="109593" name="AutoShape 25"/>
          <p:cNvSpPr>
            <a:spLocks noChangeArrowheads="1"/>
          </p:cNvSpPr>
          <p:nvPr/>
        </p:nvSpPr>
        <p:spPr bwMode="auto">
          <a:xfrm>
            <a:off x="7772400" y="6477000"/>
            <a:ext cx="685800" cy="381000"/>
          </a:xfrm>
          <a:prstGeom prst="roundRect">
            <a:avLst>
              <a:gd name="adj" fmla="val 5833"/>
            </a:avLst>
          </a:prstGeom>
          <a:solidFill>
            <a:srgbClr val="00FF99"/>
          </a:solidFill>
          <a:ln w="12700">
            <a:solidFill>
              <a:schemeClr val="folHlink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solidFill>
                  <a:schemeClr val="bg1"/>
                </a:solidFill>
              </a:rPr>
              <a:t>X</a:t>
            </a:r>
            <a:endParaRPr lang="vi-VN" b="1">
              <a:solidFill>
                <a:schemeClr val="bg1"/>
              </a:solidFill>
            </a:endParaRPr>
          </a:p>
        </p:txBody>
      </p:sp>
      <p:sp>
        <p:nvSpPr>
          <p:cNvPr id="22553" name="AutoShape 26">
            <a:hlinkClick r:id="rId7" action="ppaction://hlinksldjump"/>
          </p:cNvPr>
          <p:cNvSpPr>
            <a:spLocks noChangeArrowheads="1"/>
          </p:cNvSpPr>
          <p:nvPr/>
        </p:nvSpPr>
        <p:spPr bwMode="auto">
          <a:xfrm>
            <a:off x="6400800" y="6400800"/>
            <a:ext cx="762000" cy="457200"/>
          </a:xfrm>
          <a:prstGeom prst="leftArrow">
            <a:avLst>
              <a:gd name="adj1" fmla="val 50000"/>
              <a:gd name="adj2" fmla="val 41667"/>
            </a:avLst>
          </a:prstGeom>
          <a:solidFill>
            <a:schemeClr val="accent1"/>
          </a:solidFill>
          <a:ln w="9525">
            <a:solidFill>
              <a:schemeClr val="folHlink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9595" name="Text Box 27"/>
          <p:cNvSpPr txBox="1">
            <a:spLocks noChangeArrowheads="1"/>
          </p:cNvSpPr>
          <p:nvPr/>
        </p:nvSpPr>
        <p:spPr bwMode="auto">
          <a:xfrm>
            <a:off x="503238" y="3435350"/>
            <a:ext cx="6208712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400">
                <a:solidFill>
                  <a:srgbClr val="0000CC"/>
                </a:solidFill>
              </a:rPr>
              <a:t>b/ Tim mạch, cao huyết áp.</a:t>
            </a:r>
          </a:p>
        </p:txBody>
      </p:sp>
    </p:spTree>
  </p:cSld>
  <p:clrMapOvr>
    <a:masterClrMapping/>
  </p:clrMapOvr>
  <p:transition spd="slow"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"/>
                                        <p:tgtEl>
                                          <p:spTgt spid="1095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"/>
                                        <p:tgtEl>
                                          <p:spTgt spid="1095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"/>
                                        <p:tgtEl>
                                          <p:spTgt spid="1095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"/>
                                        <p:tgtEl>
                                          <p:spTgt spid="1095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"/>
                                        <p:tgtEl>
                                          <p:spTgt spid="1095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"/>
                                        <p:tgtEl>
                                          <p:spTgt spid="1095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"/>
                                        <p:tgtEl>
                                          <p:spTgt spid="1095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"/>
                                        <p:tgtEl>
                                          <p:spTgt spid="1095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"/>
                                        <p:tgtEl>
                                          <p:spTgt spid="1095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"/>
                                        <p:tgtEl>
                                          <p:spTgt spid="1095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"/>
                                        <p:tgtEl>
                                          <p:spTgt spid="1095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1095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2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4" dur="80"/>
                                        <p:tgtEl>
                                          <p:spTgt spid="10957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5" dur="80"/>
                                        <p:tgtEl>
                                          <p:spTgt spid="10957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6" dur="80"/>
                                        <p:tgtEl>
                                          <p:spTgt spid="10957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 nodeType="afterGroup">
                            <p:stCondLst>
                              <p:cond delay="2260"/>
                            </p:stCondLst>
                            <p:childTnLst>
                              <p:par>
                                <p:cTn id="48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0" dur="80"/>
                                        <p:tgtEl>
                                          <p:spTgt spid="10959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1" dur="80"/>
                                        <p:tgtEl>
                                          <p:spTgt spid="10959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2" dur="80"/>
                                        <p:tgtEl>
                                          <p:spTgt spid="10959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 nodeType="afterGroup">
                            <p:stCondLst>
                              <p:cond delay="2980"/>
                            </p:stCondLst>
                            <p:childTnLst>
                              <p:par>
                                <p:cTn id="54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6" dur="80"/>
                                        <p:tgtEl>
                                          <p:spTgt spid="10959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7" dur="80"/>
                                        <p:tgtEl>
                                          <p:spTgt spid="10959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" dur="80"/>
                                        <p:tgtEl>
                                          <p:spTgt spid="10959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 nodeType="afterGroup">
                            <p:stCondLst>
                              <p:cond delay="3860"/>
                            </p:stCondLst>
                            <p:childTnLst>
                              <p:par>
                                <p:cTn id="60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2" dur="80"/>
                                        <p:tgtEl>
                                          <p:spTgt spid="10959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3" dur="80"/>
                                        <p:tgtEl>
                                          <p:spTgt spid="10959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4" dur="80"/>
                                        <p:tgtEl>
                                          <p:spTgt spid="10959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65" restart="whenNotActive" fill="hold" evtFilter="cancelBubble" nodeType="interactiveSeq">
                <p:stCondLst>
                  <p:cond evt="onClick" delay="0">
                    <p:tgtEl>
                      <p:spTgt spid="10958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6" fill="hold" nodeType="clickPar">
                      <p:stCondLst>
                        <p:cond delay="0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xit" presetSubtype="0" fill="hold" grpId="1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6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71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7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74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7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77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7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80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8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83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8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86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8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89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8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92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9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95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9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bomb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9586"/>
                  </p:tgtEl>
                </p:cond>
              </p:nextCondLst>
            </p:seq>
            <p:seq concurrent="1" nextAc="seek">
              <p:cTn id="97" restart="whenNotActive" fill="hold" evtFilter="cancelBubble" nodeType="interactiveSeq">
                <p:stCondLst>
                  <p:cond evt="onClick" delay="0">
                    <p:tgtEl>
                      <p:spTgt spid="10958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8" fill="hold" nodeType="clickPar">
                      <p:stCondLst>
                        <p:cond delay="0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2" dur="500"/>
                                        <p:tgtEl>
                                          <p:spTgt spid="10958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0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applause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03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104" dur="2000" fill="hold"/>
                                        <p:tgtEl>
                                          <p:spTgt spid="10959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9587"/>
                  </p:tgtEl>
                </p:cond>
              </p:nextCondLst>
            </p:seq>
            <p:seq concurrent="1" nextAc="seek">
              <p:cTn id="105" restart="whenNotActive" fill="hold" evtFilter="cancelBubble" nodeType="interactiveSeq">
                <p:stCondLst>
                  <p:cond evt="onClick" delay="0">
                    <p:tgtEl>
                      <p:spTgt spid="10958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6" fill="hold" nodeType="clickPar">
                      <p:stCondLst>
                        <p:cond delay="0"/>
                      </p:stCondLst>
                      <p:childTnLst>
                        <p:par>
                          <p:cTn id="10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0" dur="500"/>
                                        <p:tgtEl>
                                          <p:spTgt spid="10959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0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9588"/>
                  </p:tgtEl>
                </p:cond>
              </p:nextCondLst>
            </p:seq>
            <p:seq concurrent="1" nextAc="seek">
              <p:cTn id="111" restart="whenNotActive" fill="hold" evtFilter="cancelBubble" nodeType="interactiveSeq">
                <p:stCondLst>
                  <p:cond evt="onClick" delay="0">
                    <p:tgtEl>
                      <p:spTgt spid="10959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2" fill="hold" nodeType="clickPar">
                      <p:stCondLst>
                        <p:cond delay="0"/>
                      </p:stCondLst>
                      <p:childTnLst>
                        <p:par>
                          <p:cTn id="1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4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15" dur="500"/>
                                        <p:tgtEl>
                                          <p:spTgt spid="1095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9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9593"/>
                  </p:tgtEl>
                </p:cond>
              </p:nextCondLst>
            </p:seq>
          </p:childTnLst>
        </p:cTn>
      </p:par>
    </p:tnLst>
    <p:bldLst>
      <p:bldP spid="109573" grpId="0"/>
      <p:bldP spid="109574" grpId="0"/>
      <p:bldP spid="109575" grpId="0" animBg="1"/>
      <p:bldP spid="109576" grpId="0" animBg="1"/>
      <p:bldP spid="109576" grpId="1" animBg="1"/>
      <p:bldP spid="109577" grpId="0" animBg="1"/>
      <p:bldP spid="109577" grpId="1" animBg="1"/>
      <p:bldP spid="109578" grpId="0" animBg="1"/>
      <p:bldP spid="109578" grpId="1" animBg="1"/>
      <p:bldP spid="109579" grpId="0" animBg="1"/>
      <p:bldP spid="109579" grpId="1" animBg="1"/>
      <p:bldP spid="109580" grpId="0" animBg="1"/>
      <p:bldP spid="109580" grpId="1" animBg="1"/>
      <p:bldP spid="109581" grpId="0" animBg="1"/>
      <p:bldP spid="109581" grpId="1" animBg="1"/>
      <p:bldP spid="109582" grpId="0" animBg="1"/>
      <p:bldP spid="109582" grpId="1" animBg="1"/>
      <p:bldP spid="109583" grpId="0" animBg="1"/>
      <p:bldP spid="109583" grpId="1" animBg="1"/>
      <p:bldP spid="109584" grpId="0" animBg="1"/>
      <p:bldP spid="109584" grpId="1" animBg="1"/>
      <p:bldP spid="109585" grpId="0" animBg="1"/>
      <p:bldP spid="109585" grpId="1" animBg="1"/>
      <p:bldP spid="109589" grpId="0" animBg="1"/>
      <p:bldP spid="109590" grpId="0" animBg="1"/>
      <p:bldP spid="109590" grpId="1" animBg="1"/>
      <p:bldP spid="109591" grpId="0"/>
      <p:bldP spid="109592" grpId="0"/>
      <p:bldP spid="109595" grpId="0"/>
      <p:bldP spid="109595" grpId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 Box 3"/>
          <p:cNvSpPr txBox="1">
            <a:spLocks noChangeArrowheads="1"/>
          </p:cNvSpPr>
          <p:nvPr/>
        </p:nvSpPr>
        <p:spPr bwMode="auto">
          <a:xfrm>
            <a:off x="0" y="334963"/>
            <a:ext cx="9144000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200" b="1" u="sng">
                <a:solidFill>
                  <a:srgbClr val="0000CC"/>
                </a:solidFill>
              </a:rPr>
              <a:t>KHOA HỌC:</a:t>
            </a:r>
          </a:p>
        </p:txBody>
      </p:sp>
      <p:sp>
        <p:nvSpPr>
          <p:cNvPr id="23555" name="WordArt 4"/>
          <p:cNvSpPr>
            <a:spLocks noChangeArrowheads="1" noChangeShapeType="1" noTextEdit="1"/>
          </p:cNvSpPr>
          <p:nvPr/>
        </p:nvSpPr>
        <p:spPr bwMode="auto">
          <a:xfrm>
            <a:off x="1600200" y="762000"/>
            <a:ext cx="5791200" cy="381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600" b="1" kern="10">
                <a:ln w="19050">
                  <a:solidFill>
                    <a:srgbClr val="FF3300"/>
                  </a:solidFill>
                  <a:round/>
                  <a:headEnd/>
                  <a:tailEnd/>
                </a:ln>
                <a:solidFill>
                  <a:schemeClr val="accent2"/>
                </a:solidFill>
                <a:latin typeface="Arial"/>
                <a:cs typeface="Arial"/>
              </a:rPr>
              <a:t>ÔN TẬP:CON NGƯỜI VÀ SỨC KHỎE</a:t>
            </a:r>
            <a:endParaRPr lang="en-US" sz="3600" b="1" kern="10">
              <a:ln w="19050">
                <a:solidFill>
                  <a:srgbClr val="FF3300"/>
                </a:solidFill>
                <a:round/>
                <a:headEnd/>
                <a:tailEnd/>
              </a:ln>
              <a:solidFill>
                <a:schemeClr val="accent2"/>
              </a:solidFill>
              <a:latin typeface="Arial"/>
              <a:cs typeface="Arial"/>
            </a:endParaRPr>
          </a:p>
        </p:txBody>
      </p:sp>
      <p:sp>
        <p:nvSpPr>
          <p:cNvPr id="110597" name="Text Box 5"/>
          <p:cNvSpPr txBox="1">
            <a:spLocks noChangeArrowheads="1"/>
          </p:cNvSpPr>
          <p:nvPr/>
        </p:nvSpPr>
        <p:spPr bwMode="auto">
          <a:xfrm>
            <a:off x="152400" y="1371600"/>
            <a:ext cx="190500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200" b="1" u="sng">
                <a:solidFill>
                  <a:srgbClr val="0000CC"/>
                </a:solidFill>
              </a:rPr>
              <a:t>CÂU 19:</a:t>
            </a:r>
          </a:p>
        </p:txBody>
      </p:sp>
      <p:sp>
        <p:nvSpPr>
          <p:cNvPr id="110598" name="Text Box 6"/>
          <p:cNvSpPr txBox="1">
            <a:spLocks noChangeArrowheads="1"/>
          </p:cNvSpPr>
          <p:nvPr/>
        </p:nvSpPr>
        <p:spPr bwMode="auto">
          <a:xfrm>
            <a:off x="496888" y="1752600"/>
            <a:ext cx="65897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400">
                <a:solidFill>
                  <a:srgbClr val="0000CC"/>
                </a:solidFill>
              </a:rPr>
              <a:t>Nếu thiếu i-ốt, cơ thể sẽ…?</a:t>
            </a:r>
          </a:p>
        </p:txBody>
      </p:sp>
      <p:sp>
        <p:nvSpPr>
          <p:cNvPr id="110599" name="AutoShape 7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5400" b="1">
                <a:solidFill>
                  <a:srgbClr val="0000CC"/>
                </a:solidFill>
              </a:rPr>
              <a:t>0</a:t>
            </a:r>
            <a:endParaRPr lang="vi-VN" sz="5400" b="1">
              <a:solidFill>
                <a:srgbClr val="0000CC"/>
              </a:solidFill>
            </a:endParaRPr>
          </a:p>
        </p:txBody>
      </p:sp>
      <p:sp>
        <p:nvSpPr>
          <p:cNvPr id="110600" name="AutoShape 8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5400" b="1">
                <a:solidFill>
                  <a:srgbClr val="0000CC"/>
                </a:solidFill>
              </a:rPr>
              <a:t>1</a:t>
            </a:r>
            <a:endParaRPr lang="vi-VN" sz="5400" b="1">
              <a:solidFill>
                <a:srgbClr val="0000CC"/>
              </a:solidFill>
            </a:endParaRPr>
          </a:p>
        </p:txBody>
      </p:sp>
      <p:sp>
        <p:nvSpPr>
          <p:cNvPr id="110601" name="AutoShape 9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5400" b="1">
                <a:solidFill>
                  <a:srgbClr val="0000CC"/>
                </a:solidFill>
              </a:rPr>
              <a:t>2</a:t>
            </a:r>
            <a:endParaRPr lang="vi-VN" sz="5400" b="1">
              <a:solidFill>
                <a:srgbClr val="0000CC"/>
              </a:solidFill>
            </a:endParaRPr>
          </a:p>
        </p:txBody>
      </p:sp>
      <p:sp>
        <p:nvSpPr>
          <p:cNvPr id="110602" name="AutoShape 10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5400" b="1">
                <a:solidFill>
                  <a:srgbClr val="0000CC"/>
                </a:solidFill>
              </a:rPr>
              <a:t>3</a:t>
            </a:r>
            <a:endParaRPr lang="vi-VN" sz="5400" b="1">
              <a:solidFill>
                <a:srgbClr val="0000CC"/>
              </a:solidFill>
            </a:endParaRPr>
          </a:p>
        </p:txBody>
      </p:sp>
      <p:sp>
        <p:nvSpPr>
          <p:cNvPr id="110603" name="AutoShape 11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5400" b="1">
                <a:solidFill>
                  <a:srgbClr val="0000CC"/>
                </a:solidFill>
              </a:rPr>
              <a:t>4</a:t>
            </a:r>
            <a:endParaRPr lang="vi-VN" sz="5400" b="1">
              <a:solidFill>
                <a:srgbClr val="0000CC"/>
              </a:solidFill>
            </a:endParaRPr>
          </a:p>
        </p:txBody>
      </p:sp>
      <p:sp>
        <p:nvSpPr>
          <p:cNvPr id="110604" name="AutoShape 12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5400" b="1">
                <a:solidFill>
                  <a:srgbClr val="0000CC"/>
                </a:solidFill>
              </a:rPr>
              <a:t>5</a:t>
            </a:r>
            <a:endParaRPr lang="vi-VN" sz="5400" b="1">
              <a:solidFill>
                <a:srgbClr val="0000CC"/>
              </a:solidFill>
            </a:endParaRPr>
          </a:p>
        </p:txBody>
      </p:sp>
      <p:sp>
        <p:nvSpPr>
          <p:cNvPr id="110605" name="AutoShape 13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5400" b="1">
                <a:solidFill>
                  <a:srgbClr val="0000CC"/>
                </a:solidFill>
              </a:rPr>
              <a:t>6</a:t>
            </a:r>
            <a:endParaRPr lang="vi-VN" sz="5400" b="1">
              <a:solidFill>
                <a:srgbClr val="0000CC"/>
              </a:solidFill>
            </a:endParaRPr>
          </a:p>
        </p:txBody>
      </p:sp>
      <p:sp>
        <p:nvSpPr>
          <p:cNvPr id="110606" name="AutoShape 14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5400" b="1">
                <a:solidFill>
                  <a:srgbClr val="0000CC"/>
                </a:solidFill>
              </a:rPr>
              <a:t>7</a:t>
            </a:r>
            <a:endParaRPr lang="vi-VN" sz="5400" b="1">
              <a:solidFill>
                <a:srgbClr val="0000CC"/>
              </a:solidFill>
            </a:endParaRPr>
          </a:p>
        </p:txBody>
      </p:sp>
      <p:sp>
        <p:nvSpPr>
          <p:cNvPr id="110607" name="AutoShape 15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5400" b="1">
                <a:solidFill>
                  <a:srgbClr val="0000CC"/>
                </a:solidFill>
              </a:rPr>
              <a:t>8</a:t>
            </a:r>
            <a:endParaRPr lang="vi-VN" sz="5400" b="1">
              <a:solidFill>
                <a:srgbClr val="0000CC"/>
              </a:solidFill>
            </a:endParaRPr>
          </a:p>
        </p:txBody>
      </p:sp>
      <p:sp>
        <p:nvSpPr>
          <p:cNvPr id="110608" name="AutoShape 16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5400" b="1">
                <a:solidFill>
                  <a:srgbClr val="0000CC"/>
                </a:solidFill>
              </a:rPr>
              <a:t>9</a:t>
            </a:r>
            <a:endParaRPr lang="vi-VN" sz="5400" b="1">
              <a:solidFill>
                <a:srgbClr val="0000CC"/>
              </a:solidFill>
            </a:endParaRPr>
          </a:p>
        </p:txBody>
      </p:sp>
      <p:sp>
        <p:nvSpPr>
          <p:cNvPr id="110609" name="AutoShape 17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5400" b="1">
                <a:solidFill>
                  <a:srgbClr val="0000CC"/>
                </a:solidFill>
              </a:rPr>
              <a:t>10</a:t>
            </a:r>
            <a:endParaRPr lang="vi-VN" sz="5400" b="1">
              <a:solidFill>
                <a:srgbClr val="0000CC"/>
              </a:solidFill>
            </a:endParaRPr>
          </a:p>
        </p:txBody>
      </p:sp>
      <p:sp>
        <p:nvSpPr>
          <p:cNvPr id="110610" name="AutoShape 18"/>
          <p:cNvSpPr>
            <a:spLocks noChangeArrowheads="1"/>
          </p:cNvSpPr>
          <p:nvPr/>
        </p:nvSpPr>
        <p:spPr bwMode="auto">
          <a:xfrm>
            <a:off x="7391400" y="5486400"/>
            <a:ext cx="1447800" cy="457200"/>
          </a:xfrm>
          <a:prstGeom prst="roundRect">
            <a:avLst>
              <a:gd name="adj" fmla="val 5833"/>
            </a:avLst>
          </a:prstGeom>
          <a:solidFill>
            <a:srgbClr val="0000CC"/>
          </a:solidFill>
          <a:ln w="127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solidFill>
                  <a:schemeClr val="bg1"/>
                </a:solidFill>
              </a:rPr>
              <a:t>BẮT ĐẦU</a:t>
            </a:r>
            <a:endParaRPr lang="vi-VN" b="1">
              <a:solidFill>
                <a:schemeClr val="bg1"/>
              </a:solidFill>
            </a:endParaRPr>
          </a:p>
        </p:txBody>
      </p:sp>
      <p:sp>
        <p:nvSpPr>
          <p:cNvPr id="110611" name="AutoShape 19"/>
          <p:cNvSpPr>
            <a:spLocks noChangeArrowheads="1"/>
          </p:cNvSpPr>
          <p:nvPr/>
        </p:nvSpPr>
        <p:spPr bwMode="auto">
          <a:xfrm>
            <a:off x="7391400" y="6019800"/>
            <a:ext cx="609600" cy="457200"/>
          </a:xfrm>
          <a:prstGeom prst="roundRect">
            <a:avLst>
              <a:gd name="adj" fmla="val 5833"/>
            </a:avLst>
          </a:prstGeom>
          <a:solidFill>
            <a:srgbClr val="00FF99"/>
          </a:solidFill>
          <a:ln w="12700">
            <a:solidFill>
              <a:schemeClr val="folHlink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solidFill>
                  <a:schemeClr val="bg1"/>
                </a:solidFill>
              </a:rPr>
              <a:t>Đ</a:t>
            </a:r>
            <a:endParaRPr lang="vi-VN" b="1">
              <a:solidFill>
                <a:schemeClr val="bg1"/>
              </a:solidFill>
            </a:endParaRPr>
          </a:p>
        </p:txBody>
      </p:sp>
      <p:sp>
        <p:nvSpPr>
          <p:cNvPr id="110612" name="AutoShape 20"/>
          <p:cNvSpPr>
            <a:spLocks noChangeArrowheads="1"/>
          </p:cNvSpPr>
          <p:nvPr/>
        </p:nvSpPr>
        <p:spPr bwMode="auto">
          <a:xfrm>
            <a:off x="8229600" y="6019800"/>
            <a:ext cx="609600" cy="457200"/>
          </a:xfrm>
          <a:prstGeom prst="roundRect">
            <a:avLst>
              <a:gd name="adj" fmla="val 5833"/>
            </a:avLst>
          </a:prstGeom>
          <a:solidFill>
            <a:srgbClr val="00FF99"/>
          </a:solidFill>
          <a:ln w="12700">
            <a:solidFill>
              <a:schemeClr val="folHlink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solidFill>
                  <a:schemeClr val="bg1"/>
                </a:solidFill>
              </a:rPr>
              <a:t>S</a:t>
            </a:r>
            <a:endParaRPr lang="vi-VN" b="1">
              <a:solidFill>
                <a:schemeClr val="bg1"/>
              </a:solidFill>
            </a:endParaRPr>
          </a:p>
        </p:txBody>
      </p:sp>
      <p:sp>
        <p:nvSpPr>
          <p:cNvPr id="110613" name="WordArt 21"/>
          <p:cNvSpPr>
            <a:spLocks noChangeArrowheads="1" noChangeShapeType="1" noTextEdit="1"/>
          </p:cNvSpPr>
          <p:nvPr/>
        </p:nvSpPr>
        <p:spPr bwMode="auto">
          <a:xfrm>
            <a:off x="838200" y="6096000"/>
            <a:ext cx="4800600" cy="457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"/>
                <a:cs typeface="Arial"/>
              </a:rPr>
              <a:t>CHÍNH XÁC</a:t>
            </a:r>
          </a:p>
        </p:txBody>
      </p:sp>
      <p:sp>
        <p:nvSpPr>
          <p:cNvPr id="110614" name="WordArt 22"/>
          <p:cNvSpPr>
            <a:spLocks noChangeArrowheads="1" noChangeShapeType="1" noTextEdit="1"/>
          </p:cNvSpPr>
          <p:nvPr/>
        </p:nvSpPr>
        <p:spPr bwMode="auto">
          <a:xfrm>
            <a:off x="838200" y="6096000"/>
            <a:ext cx="4800600" cy="457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600" b="1" kern="1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"/>
                <a:cs typeface="Arial"/>
              </a:rPr>
              <a:t>CHƯA CHÍNH XÁC</a:t>
            </a:r>
            <a:endParaRPr lang="en-US" sz="3600" b="1" kern="10">
              <a:ln w="19050">
                <a:solidFill>
                  <a:srgbClr val="FFFF00"/>
                </a:solidFill>
                <a:round/>
                <a:headEnd/>
                <a:tailEnd/>
              </a:ln>
              <a:solidFill>
                <a:srgbClr val="FF0000"/>
              </a:solidFill>
              <a:latin typeface="Arial"/>
              <a:cs typeface="Arial"/>
            </a:endParaRPr>
          </a:p>
        </p:txBody>
      </p:sp>
      <p:sp>
        <p:nvSpPr>
          <p:cNvPr id="110615" name="Text Box 23"/>
          <p:cNvSpPr txBox="1">
            <a:spLocks noChangeArrowheads="1"/>
          </p:cNvSpPr>
          <p:nvPr/>
        </p:nvSpPr>
        <p:spPr bwMode="auto">
          <a:xfrm>
            <a:off x="496888" y="2708275"/>
            <a:ext cx="6208712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400">
                <a:solidFill>
                  <a:srgbClr val="0000CC"/>
                </a:solidFill>
              </a:rPr>
              <a:t>a/ Mắc bệnh tim mạch, bướu cổ.</a:t>
            </a:r>
          </a:p>
        </p:txBody>
      </p:sp>
      <p:sp>
        <p:nvSpPr>
          <p:cNvPr id="110616" name="Text Box 24"/>
          <p:cNvSpPr txBox="1">
            <a:spLocks noChangeArrowheads="1"/>
          </p:cNvSpPr>
          <p:nvPr/>
        </p:nvSpPr>
        <p:spPr bwMode="auto">
          <a:xfrm>
            <a:off x="523875" y="4221163"/>
            <a:ext cx="6208713" cy="83026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400">
                <a:solidFill>
                  <a:srgbClr val="0000CC"/>
                </a:solidFill>
              </a:rPr>
              <a:t>c/ Dễ mắc bệnh bướu cổ, kém phát triển về thể lực và trí tuệ.</a:t>
            </a:r>
          </a:p>
        </p:txBody>
      </p:sp>
      <p:sp>
        <p:nvSpPr>
          <p:cNvPr id="110617" name="AutoShape 25"/>
          <p:cNvSpPr>
            <a:spLocks noChangeArrowheads="1"/>
          </p:cNvSpPr>
          <p:nvPr/>
        </p:nvSpPr>
        <p:spPr bwMode="auto">
          <a:xfrm>
            <a:off x="7772400" y="6477000"/>
            <a:ext cx="685800" cy="381000"/>
          </a:xfrm>
          <a:prstGeom prst="roundRect">
            <a:avLst>
              <a:gd name="adj" fmla="val 5833"/>
            </a:avLst>
          </a:prstGeom>
          <a:solidFill>
            <a:srgbClr val="00FF99"/>
          </a:solidFill>
          <a:ln w="12700">
            <a:solidFill>
              <a:schemeClr val="folHlink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solidFill>
                  <a:schemeClr val="bg1"/>
                </a:solidFill>
              </a:rPr>
              <a:t>X</a:t>
            </a:r>
            <a:endParaRPr lang="vi-VN" b="1">
              <a:solidFill>
                <a:schemeClr val="bg1"/>
              </a:solidFill>
            </a:endParaRPr>
          </a:p>
        </p:txBody>
      </p:sp>
      <p:sp>
        <p:nvSpPr>
          <p:cNvPr id="23577" name="AutoShape 26">
            <a:hlinkClick r:id="rId7" action="ppaction://hlinksldjump"/>
          </p:cNvPr>
          <p:cNvSpPr>
            <a:spLocks noChangeArrowheads="1"/>
          </p:cNvSpPr>
          <p:nvPr/>
        </p:nvSpPr>
        <p:spPr bwMode="auto">
          <a:xfrm>
            <a:off x="6400800" y="6400800"/>
            <a:ext cx="762000" cy="457200"/>
          </a:xfrm>
          <a:prstGeom prst="leftArrow">
            <a:avLst>
              <a:gd name="adj1" fmla="val 50000"/>
              <a:gd name="adj2" fmla="val 41667"/>
            </a:avLst>
          </a:prstGeom>
          <a:solidFill>
            <a:schemeClr val="accent1"/>
          </a:solidFill>
          <a:ln w="9525">
            <a:solidFill>
              <a:schemeClr val="folHlink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0619" name="Text Box 27"/>
          <p:cNvSpPr txBox="1">
            <a:spLocks noChangeArrowheads="1"/>
          </p:cNvSpPr>
          <p:nvPr/>
        </p:nvSpPr>
        <p:spPr bwMode="auto">
          <a:xfrm>
            <a:off x="503238" y="3435350"/>
            <a:ext cx="6208712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400">
                <a:solidFill>
                  <a:srgbClr val="0000CC"/>
                </a:solidFill>
              </a:rPr>
              <a:t>b/ Mắc bệnh tim mạch, cao huyết áp.</a:t>
            </a:r>
          </a:p>
        </p:txBody>
      </p:sp>
    </p:spTree>
  </p:cSld>
  <p:clrMapOvr>
    <a:masterClrMapping/>
  </p:clrMapOvr>
  <p:transition spd="slow"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"/>
                                        <p:tgtEl>
                                          <p:spTgt spid="1105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"/>
                                        <p:tgtEl>
                                          <p:spTgt spid="1106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"/>
                                        <p:tgtEl>
                                          <p:spTgt spid="1106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"/>
                                        <p:tgtEl>
                                          <p:spTgt spid="1106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"/>
                                        <p:tgtEl>
                                          <p:spTgt spid="1106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"/>
                                        <p:tgtEl>
                                          <p:spTgt spid="1106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"/>
                                        <p:tgtEl>
                                          <p:spTgt spid="1106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"/>
                                        <p:tgtEl>
                                          <p:spTgt spid="110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"/>
                                        <p:tgtEl>
                                          <p:spTgt spid="1106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"/>
                                        <p:tgtEl>
                                          <p:spTgt spid="1106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"/>
                                        <p:tgtEl>
                                          <p:spTgt spid="1106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1105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2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4" dur="80"/>
                                        <p:tgtEl>
                                          <p:spTgt spid="11059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5" dur="80"/>
                                        <p:tgtEl>
                                          <p:spTgt spid="11059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6" dur="80"/>
                                        <p:tgtEl>
                                          <p:spTgt spid="11059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 nodeType="afterGroup">
                            <p:stCondLst>
                              <p:cond delay="1420"/>
                            </p:stCondLst>
                            <p:childTnLst>
                              <p:par>
                                <p:cTn id="48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0" dur="80"/>
                                        <p:tgtEl>
                                          <p:spTgt spid="1106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1" dur="80"/>
                                        <p:tgtEl>
                                          <p:spTgt spid="1106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2" dur="80"/>
                                        <p:tgtEl>
                                          <p:spTgt spid="1106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 nodeType="afterGroup">
                            <p:stCondLst>
                              <p:cond delay="2420"/>
                            </p:stCondLst>
                            <p:childTnLst>
                              <p:par>
                                <p:cTn id="54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6" dur="80"/>
                                        <p:tgtEl>
                                          <p:spTgt spid="11061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7" dur="80"/>
                                        <p:tgtEl>
                                          <p:spTgt spid="1106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" dur="80"/>
                                        <p:tgtEl>
                                          <p:spTgt spid="1106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 nodeType="afterGroup">
                            <p:stCondLst>
                              <p:cond delay="3580"/>
                            </p:stCondLst>
                            <p:childTnLst>
                              <p:par>
                                <p:cTn id="60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2" dur="80"/>
                                        <p:tgtEl>
                                          <p:spTgt spid="11061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3" dur="80"/>
                                        <p:tgtEl>
                                          <p:spTgt spid="1106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4" dur="80"/>
                                        <p:tgtEl>
                                          <p:spTgt spid="1106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65" restart="whenNotActive" fill="hold" evtFilter="cancelBubble" nodeType="interactiveSeq">
                <p:stCondLst>
                  <p:cond evt="onClick" delay="0">
                    <p:tgtEl>
                      <p:spTgt spid="1106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6" fill="hold" nodeType="clickPar">
                      <p:stCondLst>
                        <p:cond delay="0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xit" presetSubtype="0" fill="hold" grpId="1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6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71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7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74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7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77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7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80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8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83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8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86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8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89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8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92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9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95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9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bomb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0610"/>
                  </p:tgtEl>
                </p:cond>
              </p:nextCondLst>
            </p:seq>
            <p:seq concurrent="1" nextAc="seek">
              <p:cTn id="97" restart="whenNotActive" fill="hold" evtFilter="cancelBubble" nodeType="interactiveSeq">
                <p:stCondLst>
                  <p:cond evt="onClick" delay="0">
                    <p:tgtEl>
                      <p:spTgt spid="1106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8" fill="hold" nodeType="clickPar">
                      <p:stCondLst>
                        <p:cond delay="0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2" dur="500"/>
                                        <p:tgtEl>
                                          <p:spTgt spid="11061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0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applause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03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104" dur="2000" fill="hold"/>
                                        <p:tgtEl>
                                          <p:spTgt spid="11061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0611"/>
                  </p:tgtEl>
                </p:cond>
              </p:nextCondLst>
            </p:seq>
            <p:seq concurrent="1" nextAc="seek">
              <p:cTn id="105" restart="whenNotActive" fill="hold" evtFilter="cancelBubble" nodeType="interactiveSeq">
                <p:stCondLst>
                  <p:cond evt="onClick" delay="0">
                    <p:tgtEl>
                      <p:spTgt spid="1106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6" fill="hold" nodeType="clickPar">
                      <p:stCondLst>
                        <p:cond delay="0"/>
                      </p:stCondLst>
                      <p:childTnLst>
                        <p:par>
                          <p:cTn id="10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0" dur="500"/>
                                        <p:tgtEl>
                                          <p:spTgt spid="11061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0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0612"/>
                  </p:tgtEl>
                </p:cond>
              </p:nextCondLst>
            </p:seq>
            <p:seq concurrent="1" nextAc="seek">
              <p:cTn id="111" restart="whenNotActive" fill="hold" evtFilter="cancelBubble" nodeType="interactiveSeq">
                <p:stCondLst>
                  <p:cond evt="onClick" delay="0">
                    <p:tgtEl>
                      <p:spTgt spid="1106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2" fill="hold" nodeType="clickPar">
                      <p:stCondLst>
                        <p:cond delay="0"/>
                      </p:stCondLst>
                      <p:childTnLst>
                        <p:par>
                          <p:cTn id="1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4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15" dur="500"/>
                                        <p:tgtEl>
                                          <p:spTgt spid="1106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0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0617"/>
                  </p:tgtEl>
                </p:cond>
              </p:nextCondLst>
            </p:seq>
          </p:childTnLst>
        </p:cTn>
      </p:par>
    </p:tnLst>
    <p:bldLst>
      <p:bldP spid="110597" grpId="0"/>
      <p:bldP spid="110598" grpId="0"/>
      <p:bldP spid="110599" grpId="0" animBg="1"/>
      <p:bldP spid="110600" grpId="0" animBg="1"/>
      <p:bldP spid="110600" grpId="1" animBg="1"/>
      <p:bldP spid="110601" grpId="0" animBg="1"/>
      <p:bldP spid="110601" grpId="1" animBg="1"/>
      <p:bldP spid="110602" grpId="0" animBg="1"/>
      <p:bldP spid="110602" grpId="1" animBg="1"/>
      <p:bldP spid="110603" grpId="0" animBg="1"/>
      <p:bldP spid="110603" grpId="1" animBg="1"/>
      <p:bldP spid="110604" grpId="0" animBg="1"/>
      <p:bldP spid="110604" grpId="1" animBg="1"/>
      <p:bldP spid="110605" grpId="0" animBg="1"/>
      <p:bldP spid="110605" grpId="1" animBg="1"/>
      <p:bldP spid="110606" grpId="0" animBg="1"/>
      <p:bldP spid="110606" grpId="1" animBg="1"/>
      <p:bldP spid="110607" grpId="0" animBg="1"/>
      <p:bldP spid="110607" grpId="1" animBg="1"/>
      <p:bldP spid="110608" grpId="0" animBg="1"/>
      <p:bldP spid="110608" grpId="1" animBg="1"/>
      <p:bldP spid="110609" grpId="0" animBg="1"/>
      <p:bldP spid="110609" grpId="1" animBg="1"/>
      <p:bldP spid="110613" grpId="0" animBg="1"/>
      <p:bldP spid="110614" grpId="0" animBg="1"/>
      <p:bldP spid="110614" grpId="1" animBg="1"/>
      <p:bldP spid="110615" grpId="0"/>
      <p:bldP spid="110616" grpId="0"/>
      <p:bldP spid="110616" grpId="1"/>
      <p:bldP spid="110619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 Box 3"/>
          <p:cNvSpPr txBox="1">
            <a:spLocks noChangeArrowheads="1"/>
          </p:cNvSpPr>
          <p:nvPr/>
        </p:nvSpPr>
        <p:spPr bwMode="auto">
          <a:xfrm>
            <a:off x="0" y="334963"/>
            <a:ext cx="9144000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200" b="1" u="sng">
                <a:solidFill>
                  <a:srgbClr val="0000CC"/>
                </a:solidFill>
              </a:rPr>
              <a:t>KHOA HỌC:</a:t>
            </a:r>
          </a:p>
        </p:txBody>
      </p:sp>
      <p:sp>
        <p:nvSpPr>
          <p:cNvPr id="24579" name="WordArt 4"/>
          <p:cNvSpPr>
            <a:spLocks noChangeArrowheads="1" noChangeShapeType="1" noTextEdit="1"/>
          </p:cNvSpPr>
          <p:nvPr/>
        </p:nvSpPr>
        <p:spPr bwMode="auto">
          <a:xfrm>
            <a:off x="1600200" y="762000"/>
            <a:ext cx="5791200" cy="381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600" b="1" kern="10">
                <a:ln w="19050">
                  <a:solidFill>
                    <a:srgbClr val="FF3300"/>
                  </a:solidFill>
                  <a:round/>
                  <a:headEnd/>
                  <a:tailEnd/>
                </a:ln>
                <a:solidFill>
                  <a:schemeClr val="accent2"/>
                </a:solidFill>
                <a:latin typeface="Arial"/>
                <a:cs typeface="Arial"/>
              </a:rPr>
              <a:t>ÔN TẬP:CON NGƯỜI VÀ SỨC KHỎE</a:t>
            </a:r>
            <a:endParaRPr lang="en-US" sz="3600" b="1" kern="10">
              <a:ln w="19050">
                <a:solidFill>
                  <a:srgbClr val="FF3300"/>
                </a:solidFill>
                <a:round/>
                <a:headEnd/>
                <a:tailEnd/>
              </a:ln>
              <a:solidFill>
                <a:schemeClr val="accent2"/>
              </a:solidFill>
              <a:latin typeface="Arial"/>
              <a:cs typeface="Arial"/>
            </a:endParaRPr>
          </a:p>
        </p:txBody>
      </p:sp>
      <p:sp>
        <p:nvSpPr>
          <p:cNvPr id="111621" name="Text Box 5"/>
          <p:cNvSpPr txBox="1">
            <a:spLocks noChangeArrowheads="1"/>
          </p:cNvSpPr>
          <p:nvPr/>
        </p:nvSpPr>
        <p:spPr bwMode="auto">
          <a:xfrm>
            <a:off x="152400" y="1371600"/>
            <a:ext cx="190500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200" b="1" u="sng">
                <a:solidFill>
                  <a:srgbClr val="0000CC"/>
                </a:solidFill>
              </a:rPr>
              <a:t>CÂU 20:</a:t>
            </a:r>
          </a:p>
        </p:txBody>
      </p:sp>
      <p:sp>
        <p:nvSpPr>
          <p:cNvPr id="111622" name="Text Box 6"/>
          <p:cNvSpPr txBox="1">
            <a:spLocks noChangeArrowheads="1"/>
          </p:cNvSpPr>
          <p:nvPr/>
        </p:nvSpPr>
        <p:spPr bwMode="auto">
          <a:xfrm>
            <a:off x="496888" y="1752600"/>
            <a:ext cx="65897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400">
                <a:solidFill>
                  <a:srgbClr val="0000CC"/>
                </a:solidFill>
              </a:rPr>
              <a:t>Cần hạn chế ăn mặn để tránh bị bệnh…?</a:t>
            </a:r>
          </a:p>
        </p:txBody>
      </p:sp>
      <p:sp>
        <p:nvSpPr>
          <p:cNvPr id="111623" name="AutoShape 7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5400" b="1">
                <a:solidFill>
                  <a:srgbClr val="0000CC"/>
                </a:solidFill>
              </a:rPr>
              <a:t>0</a:t>
            </a:r>
            <a:endParaRPr lang="vi-VN" sz="5400" b="1">
              <a:solidFill>
                <a:srgbClr val="0000CC"/>
              </a:solidFill>
            </a:endParaRPr>
          </a:p>
        </p:txBody>
      </p:sp>
      <p:sp>
        <p:nvSpPr>
          <p:cNvPr id="111624" name="AutoShape 8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5400" b="1">
                <a:solidFill>
                  <a:srgbClr val="0000CC"/>
                </a:solidFill>
              </a:rPr>
              <a:t>1</a:t>
            </a:r>
            <a:endParaRPr lang="vi-VN" sz="5400" b="1">
              <a:solidFill>
                <a:srgbClr val="0000CC"/>
              </a:solidFill>
            </a:endParaRPr>
          </a:p>
        </p:txBody>
      </p:sp>
      <p:sp>
        <p:nvSpPr>
          <p:cNvPr id="111625" name="AutoShape 9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5400" b="1">
                <a:solidFill>
                  <a:srgbClr val="0000CC"/>
                </a:solidFill>
              </a:rPr>
              <a:t>2</a:t>
            </a:r>
            <a:endParaRPr lang="vi-VN" sz="5400" b="1">
              <a:solidFill>
                <a:srgbClr val="0000CC"/>
              </a:solidFill>
            </a:endParaRPr>
          </a:p>
        </p:txBody>
      </p:sp>
      <p:sp>
        <p:nvSpPr>
          <p:cNvPr id="111626" name="AutoShape 10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5400" b="1">
                <a:solidFill>
                  <a:srgbClr val="0000CC"/>
                </a:solidFill>
              </a:rPr>
              <a:t>3</a:t>
            </a:r>
            <a:endParaRPr lang="vi-VN" sz="5400" b="1">
              <a:solidFill>
                <a:srgbClr val="0000CC"/>
              </a:solidFill>
            </a:endParaRPr>
          </a:p>
        </p:txBody>
      </p:sp>
      <p:sp>
        <p:nvSpPr>
          <p:cNvPr id="111627" name="AutoShape 11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5400" b="1">
                <a:solidFill>
                  <a:srgbClr val="0000CC"/>
                </a:solidFill>
              </a:rPr>
              <a:t>4</a:t>
            </a:r>
            <a:endParaRPr lang="vi-VN" sz="5400" b="1">
              <a:solidFill>
                <a:srgbClr val="0000CC"/>
              </a:solidFill>
            </a:endParaRPr>
          </a:p>
        </p:txBody>
      </p:sp>
      <p:sp>
        <p:nvSpPr>
          <p:cNvPr id="111628" name="AutoShape 12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5400" b="1">
                <a:solidFill>
                  <a:srgbClr val="0000CC"/>
                </a:solidFill>
              </a:rPr>
              <a:t>5</a:t>
            </a:r>
            <a:endParaRPr lang="vi-VN" sz="5400" b="1">
              <a:solidFill>
                <a:srgbClr val="0000CC"/>
              </a:solidFill>
            </a:endParaRPr>
          </a:p>
        </p:txBody>
      </p:sp>
      <p:sp>
        <p:nvSpPr>
          <p:cNvPr id="111629" name="AutoShape 13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5400" b="1">
                <a:solidFill>
                  <a:srgbClr val="0000CC"/>
                </a:solidFill>
              </a:rPr>
              <a:t>6</a:t>
            </a:r>
            <a:endParaRPr lang="vi-VN" sz="5400" b="1">
              <a:solidFill>
                <a:srgbClr val="0000CC"/>
              </a:solidFill>
            </a:endParaRPr>
          </a:p>
        </p:txBody>
      </p:sp>
      <p:sp>
        <p:nvSpPr>
          <p:cNvPr id="111630" name="AutoShape 14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5400" b="1">
                <a:solidFill>
                  <a:srgbClr val="0000CC"/>
                </a:solidFill>
              </a:rPr>
              <a:t>7</a:t>
            </a:r>
            <a:endParaRPr lang="vi-VN" sz="5400" b="1">
              <a:solidFill>
                <a:srgbClr val="0000CC"/>
              </a:solidFill>
            </a:endParaRPr>
          </a:p>
        </p:txBody>
      </p:sp>
      <p:sp>
        <p:nvSpPr>
          <p:cNvPr id="111631" name="AutoShape 15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5400" b="1">
                <a:solidFill>
                  <a:srgbClr val="0000CC"/>
                </a:solidFill>
              </a:rPr>
              <a:t>8</a:t>
            </a:r>
            <a:endParaRPr lang="vi-VN" sz="5400" b="1">
              <a:solidFill>
                <a:srgbClr val="0000CC"/>
              </a:solidFill>
            </a:endParaRPr>
          </a:p>
        </p:txBody>
      </p:sp>
      <p:sp>
        <p:nvSpPr>
          <p:cNvPr id="111632" name="AutoShape 16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5400" b="1">
                <a:solidFill>
                  <a:srgbClr val="0000CC"/>
                </a:solidFill>
              </a:rPr>
              <a:t>9</a:t>
            </a:r>
            <a:endParaRPr lang="vi-VN" sz="5400" b="1">
              <a:solidFill>
                <a:srgbClr val="0000CC"/>
              </a:solidFill>
            </a:endParaRPr>
          </a:p>
        </p:txBody>
      </p:sp>
      <p:sp>
        <p:nvSpPr>
          <p:cNvPr id="111633" name="AutoShape 17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5400" b="1">
                <a:solidFill>
                  <a:srgbClr val="0000CC"/>
                </a:solidFill>
              </a:rPr>
              <a:t>10</a:t>
            </a:r>
            <a:endParaRPr lang="vi-VN" sz="5400" b="1">
              <a:solidFill>
                <a:srgbClr val="0000CC"/>
              </a:solidFill>
            </a:endParaRPr>
          </a:p>
        </p:txBody>
      </p:sp>
      <p:sp>
        <p:nvSpPr>
          <p:cNvPr id="111634" name="AutoShape 18"/>
          <p:cNvSpPr>
            <a:spLocks noChangeArrowheads="1"/>
          </p:cNvSpPr>
          <p:nvPr/>
        </p:nvSpPr>
        <p:spPr bwMode="auto">
          <a:xfrm>
            <a:off x="7391400" y="5486400"/>
            <a:ext cx="1447800" cy="457200"/>
          </a:xfrm>
          <a:prstGeom prst="roundRect">
            <a:avLst>
              <a:gd name="adj" fmla="val 5833"/>
            </a:avLst>
          </a:prstGeom>
          <a:solidFill>
            <a:srgbClr val="0000CC"/>
          </a:solidFill>
          <a:ln w="127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solidFill>
                  <a:schemeClr val="bg1"/>
                </a:solidFill>
              </a:rPr>
              <a:t>BẮT ĐẦU</a:t>
            </a:r>
            <a:endParaRPr lang="vi-VN" b="1">
              <a:solidFill>
                <a:schemeClr val="bg1"/>
              </a:solidFill>
            </a:endParaRPr>
          </a:p>
        </p:txBody>
      </p:sp>
      <p:sp>
        <p:nvSpPr>
          <p:cNvPr id="111635" name="AutoShape 19"/>
          <p:cNvSpPr>
            <a:spLocks noChangeArrowheads="1"/>
          </p:cNvSpPr>
          <p:nvPr/>
        </p:nvSpPr>
        <p:spPr bwMode="auto">
          <a:xfrm>
            <a:off x="7391400" y="6019800"/>
            <a:ext cx="609600" cy="457200"/>
          </a:xfrm>
          <a:prstGeom prst="roundRect">
            <a:avLst>
              <a:gd name="adj" fmla="val 5833"/>
            </a:avLst>
          </a:prstGeom>
          <a:solidFill>
            <a:srgbClr val="00FF99"/>
          </a:solidFill>
          <a:ln w="12700">
            <a:solidFill>
              <a:schemeClr val="folHlink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solidFill>
                  <a:schemeClr val="bg1"/>
                </a:solidFill>
              </a:rPr>
              <a:t>Đ</a:t>
            </a:r>
            <a:endParaRPr lang="vi-VN" b="1">
              <a:solidFill>
                <a:schemeClr val="bg1"/>
              </a:solidFill>
            </a:endParaRPr>
          </a:p>
        </p:txBody>
      </p:sp>
      <p:sp>
        <p:nvSpPr>
          <p:cNvPr id="111636" name="AutoShape 20"/>
          <p:cNvSpPr>
            <a:spLocks noChangeArrowheads="1"/>
          </p:cNvSpPr>
          <p:nvPr/>
        </p:nvSpPr>
        <p:spPr bwMode="auto">
          <a:xfrm>
            <a:off x="8229600" y="6019800"/>
            <a:ext cx="609600" cy="457200"/>
          </a:xfrm>
          <a:prstGeom prst="roundRect">
            <a:avLst>
              <a:gd name="adj" fmla="val 5833"/>
            </a:avLst>
          </a:prstGeom>
          <a:solidFill>
            <a:srgbClr val="00FF99"/>
          </a:solidFill>
          <a:ln w="12700">
            <a:solidFill>
              <a:schemeClr val="folHlink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solidFill>
                  <a:schemeClr val="bg1"/>
                </a:solidFill>
              </a:rPr>
              <a:t>S</a:t>
            </a:r>
            <a:endParaRPr lang="vi-VN" b="1">
              <a:solidFill>
                <a:schemeClr val="bg1"/>
              </a:solidFill>
            </a:endParaRPr>
          </a:p>
        </p:txBody>
      </p:sp>
      <p:sp>
        <p:nvSpPr>
          <p:cNvPr id="111637" name="WordArt 21"/>
          <p:cNvSpPr>
            <a:spLocks noChangeArrowheads="1" noChangeShapeType="1" noTextEdit="1"/>
          </p:cNvSpPr>
          <p:nvPr/>
        </p:nvSpPr>
        <p:spPr bwMode="auto">
          <a:xfrm>
            <a:off x="838200" y="6096000"/>
            <a:ext cx="4800600" cy="457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"/>
                <a:cs typeface="Arial"/>
              </a:rPr>
              <a:t>CHÍNH XÁC</a:t>
            </a:r>
          </a:p>
        </p:txBody>
      </p:sp>
      <p:sp>
        <p:nvSpPr>
          <p:cNvPr id="111638" name="WordArt 22"/>
          <p:cNvSpPr>
            <a:spLocks noChangeArrowheads="1" noChangeShapeType="1" noTextEdit="1"/>
          </p:cNvSpPr>
          <p:nvPr/>
        </p:nvSpPr>
        <p:spPr bwMode="auto">
          <a:xfrm>
            <a:off x="838200" y="6096000"/>
            <a:ext cx="4800600" cy="457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600" b="1" kern="1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"/>
                <a:cs typeface="Arial"/>
              </a:rPr>
              <a:t>CHƯA CHÍNH XÁC</a:t>
            </a:r>
            <a:endParaRPr lang="en-US" sz="3600" b="1" kern="10">
              <a:ln w="19050">
                <a:solidFill>
                  <a:srgbClr val="FFFF00"/>
                </a:solidFill>
                <a:round/>
                <a:headEnd/>
                <a:tailEnd/>
              </a:ln>
              <a:solidFill>
                <a:srgbClr val="FF0000"/>
              </a:solidFill>
              <a:latin typeface="Arial"/>
              <a:cs typeface="Arial"/>
            </a:endParaRPr>
          </a:p>
        </p:txBody>
      </p:sp>
      <p:sp>
        <p:nvSpPr>
          <p:cNvPr id="111639" name="Text Box 23"/>
          <p:cNvSpPr txBox="1">
            <a:spLocks noChangeArrowheads="1"/>
          </p:cNvSpPr>
          <p:nvPr/>
        </p:nvSpPr>
        <p:spPr bwMode="auto">
          <a:xfrm>
            <a:off x="496888" y="2708275"/>
            <a:ext cx="6208712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400">
                <a:solidFill>
                  <a:srgbClr val="0000CC"/>
                </a:solidFill>
              </a:rPr>
              <a:t>a/ Bướu cổ.</a:t>
            </a:r>
          </a:p>
        </p:txBody>
      </p:sp>
      <p:sp>
        <p:nvSpPr>
          <p:cNvPr id="111640" name="Text Box 24"/>
          <p:cNvSpPr txBox="1">
            <a:spLocks noChangeArrowheads="1"/>
          </p:cNvSpPr>
          <p:nvPr/>
        </p:nvSpPr>
        <p:spPr bwMode="auto">
          <a:xfrm>
            <a:off x="523875" y="4221163"/>
            <a:ext cx="6208713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400">
                <a:solidFill>
                  <a:srgbClr val="0000CC"/>
                </a:solidFill>
              </a:rPr>
              <a:t>c/ Phù da.</a:t>
            </a:r>
          </a:p>
        </p:txBody>
      </p:sp>
      <p:sp>
        <p:nvSpPr>
          <p:cNvPr id="111641" name="AutoShape 25"/>
          <p:cNvSpPr>
            <a:spLocks noChangeArrowheads="1"/>
          </p:cNvSpPr>
          <p:nvPr/>
        </p:nvSpPr>
        <p:spPr bwMode="auto">
          <a:xfrm>
            <a:off x="7772400" y="6477000"/>
            <a:ext cx="685800" cy="381000"/>
          </a:xfrm>
          <a:prstGeom prst="roundRect">
            <a:avLst>
              <a:gd name="adj" fmla="val 5833"/>
            </a:avLst>
          </a:prstGeom>
          <a:solidFill>
            <a:srgbClr val="00FF99"/>
          </a:solidFill>
          <a:ln w="12700">
            <a:solidFill>
              <a:schemeClr val="folHlink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solidFill>
                  <a:schemeClr val="bg1"/>
                </a:solidFill>
              </a:rPr>
              <a:t>X</a:t>
            </a:r>
            <a:endParaRPr lang="vi-VN" b="1">
              <a:solidFill>
                <a:schemeClr val="bg1"/>
              </a:solidFill>
            </a:endParaRPr>
          </a:p>
        </p:txBody>
      </p:sp>
      <p:sp>
        <p:nvSpPr>
          <p:cNvPr id="24601" name="AutoShape 26">
            <a:hlinkClick r:id="rId7" action="ppaction://hlinksldjump"/>
          </p:cNvPr>
          <p:cNvSpPr>
            <a:spLocks noChangeArrowheads="1"/>
          </p:cNvSpPr>
          <p:nvPr/>
        </p:nvSpPr>
        <p:spPr bwMode="auto">
          <a:xfrm>
            <a:off x="6400800" y="6400800"/>
            <a:ext cx="762000" cy="457200"/>
          </a:xfrm>
          <a:prstGeom prst="leftArrow">
            <a:avLst>
              <a:gd name="adj1" fmla="val 50000"/>
              <a:gd name="adj2" fmla="val 41667"/>
            </a:avLst>
          </a:prstGeom>
          <a:solidFill>
            <a:schemeClr val="accent1"/>
          </a:solidFill>
          <a:ln w="9525">
            <a:solidFill>
              <a:schemeClr val="folHlink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1643" name="Text Box 27"/>
          <p:cNvSpPr txBox="1">
            <a:spLocks noChangeArrowheads="1"/>
          </p:cNvSpPr>
          <p:nvPr/>
        </p:nvSpPr>
        <p:spPr bwMode="auto">
          <a:xfrm>
            <a:off x="503238" y="3435350"/>
            <a:ext cx="6208712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400">
                <a:solidFill>
                  <a:srgbClr val="0000CC"/>
                </a:solidFill>
              </a:rPr>
              <a:t>b/ Cao huyết áp.</a:t>
            </a:r>
          </a:p>
        </p:txBody>
      </p:sp>
    </p:spTree>
  </p:cSld>
  <p:clrMapOvr>
    <a:masterClrMapping/>
  </p:clrMapOvr>
  <p:transition spd="slow"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"/>
                                        <p:tgtEl>
                                          <p:spTgt spid="1116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"/>
                                        <p:tgtEl>
                                          <p:spTgt spid="1116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"/>
                                        <p:tgtEl>
                                          <p:spTgt spid="1116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"/>
                                        <p:tgtEl>
                                          <p:spTgt spid="1116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"/>
                                        <p:tgtEl>
                                          <p:spTgt spid="1116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"/>
                                        <p:tgtEl>
                                          <p:spTgt spid="1116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"/>
                                        <p:tgtEl>
                                          <p:spTgt spid="1116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"/>
                                        <p:tgtEl>
                                          <p:spTgt spid="1116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"/>
                                        <p:tgtEl>
                                          <p:spTgt spid="1116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"/>
                                        <p:tgtEl>
                                          <p:spTgt spid="1116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"/>
                                        <p:tgtEl>
                                          <p:spTgt spid="1116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1116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2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4" dur="80"/>
                                        <p:tgtEl>
                                          <p:spTgt spid="11162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5" dur="80"/>
                                        <p:tgtEl>
                                          <p:spTgt spid="1116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6" dur="80"/>
                                        <p:tgtEl>
                                          <p:spTgt spid="1116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 nodeType="afterGroup">
                            <p:stCondLst>
                              <p:cond delay="1700"/>
                            </p:stCondLst>
                            <p:childTnLst>
                              <p:par>
                                <p:cTn id="48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0" dur="80"/>
                                        <p:tgtEl>
                                          <p:spTgt spid="11163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1" dur="80"/>
                                        <p:tgtEl>
                                          <p:spTgt spid="11163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2" dur="80"/>
                                        <p:tgtEl>
                                          <p:spTgt spid="11163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 nodeType="afterGroup">
                            <p:stCondLst>
                              <p:cond delay="2100"/>
                            </p:stCondLst>
                            <p:childTnLst>
                              <p:par>
                                <p:cTn id="54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6" dur="80"/>
                                        <p:tgtEl>
                                          <p:spTgt spid="11164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7" dur="80"/>
                                        <p:tgtEl>
                                          <p:spTgt spid="11164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" dur="80"/>
                                        <p:tgtEl>
                                          <p:spTgt spid="11164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 nodeType="afterGroup">
                            <p:stCondLst>
                              <p:cond delay="2660"/>
                            </p:stCondLst>
                            <p:childTnLst>
                              <p:par>
                                <p:cTn id="60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2" dur="80"/>
                                        <p:tgtEl>
                                          <p:spTgt spid="11164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3" dur="80"/>
                                        <p:tgtEl>
                                          <p:spTgt spid="11164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4" dur="80"/>
                                        <p:tgtEl>
                                          <p:spTgt spid="11164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65" restart="whenNotActive" fill="hold" evtFilter="cancelBubble" nodeType="interactiveSeq">
                <p:stCondLst>
                  <p:cond evt="onClick" delay="0">
                    <p:tgtEl>
                      <p:spTgt spid="1116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6" fill="hold" nodeType="clickPar">
                      <p:stCondLst>
                        <p:cond delay="0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xit" presetSubtype="0" fill="hold" grpId="1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6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71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7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74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7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77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7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80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8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83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8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86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8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89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8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92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9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95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9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bomb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1634"/>
                  </p:tgtEl>
                </p:cond>
              </p:nextCondLst>
            </p:seq>
            <p:seq concurrent="1" nextAc="seek">
              <p:cTn id="97" restart="whenNotActive" fill="hold" evtFilter="cancelBubble" nodeType="interactiveSeq">
                <p:stCondLst>
                  <p:cond evt="onClick" delay="0">
                    <p:tgtEl>
                      <p:spTgt spid="1116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8" fill="hold" nodeType="clickPar">
                      <p:stCondLst>
                        <p:cond delay="0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2" dur="500"/>
                                        <p:tgtEl>
                                          <p:spTgt spid="11163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0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applause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03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104" dur="2000" fill="hold"/>
                                        <p:tgtEl>
                                          <p:spTgt spid="11164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1635"/>
                  </p:tgtEl>
                </p:cond>
              </p:nextCondLst>
            </p:seq>
            <p:seq concurrent="1" nextAc="seek">
              <p:cTn id="105" restart="whenNotActive" fill="hold" evtFilter="cancelBubble" nodeType="interactiveSeq">
                <p:stCondLst>
                  <p:cond evt="onClick" delay="0">
                    <p:tgtEl>
                      <p:spTgt spid="1116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6" fill="hold" nodeType="clickPar">
                      <p:stCondLst>
                        <p:cond delay="0"/>
                      </p:stCondLst>
                      <p:childTnLst>
                        <p:par>
                          <p:cTn id="10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0" dur="500"/>
                                        <p:tgtEl>
                                          <p:spTgt spid="11163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0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1636"/>
                  </p:tgtEl>
                </p:cond>
              </p:nextCondLst>
            </p:seq>
            <p:seq concurrent="1" nextAc="seek">
              <p:cTn id="111" restart="whenNotActive" fill="hold" evtFilter="cancelBubble" nodeType="interactiveSeq">
                <p:stCondLst>
                  <p:cond evt="onClick" delay="0">
                    <p:tgtEl>
                      <p:spTgt spid="1116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2" fill="hold" nodeType="clickPar">
                      <p:stCondLst>
                        <p:cond delay="0"/>
                      </p:stCondLst>
                      <p:childTnLst>
                        <p:par>
                          <p:cTn id="1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4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15" dur="500"/>
                                        <p:tgtEl>
                                          <p:spTgt spid="1116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1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1641"/>
                  </p:tgtEl>
                </p:cond>
              </p:nextCondLst>
            </p:seq>
          </p:childTnLst>
        </p:cTn>
      </p:par>
    </p:tnLst>
    <p:bldLst>
      <p:bldP spid="111621" grpId="0"/>
      <p:bldP spid="111622" grpId="0"/>
      <p:bldP spid="111623" grpId="0" animBg="1"/>
      <p:bldP spid="111624" grpId="0" animBg="1"/>
      <p:bldP spid="111624" grpId="1" animBg="1"/>
      <p:bldP spid="111625" grpId="0" animBg="1"/>
      <p:bldP spid="111625" grpId="1" animBg="1"/>
      <p:bldP spid="111626" grpId="0" animBg="1"/>
      <p:bldP spid="111626" grpId="1" animBg="1"/>
      <p:bldP spid="111627" grpId="0" animBg="1"/>
      <p:bldP spid="111627" grpId="1" animBg="1"/>
      <p:bldP spid="111628" grpId="0" animBg="1"/>
      <p:bldP spid="111628" grpId="1" animBg="1"/>
      <p:bldP spid="111629" grpId="0" animBg="1"/>
      <p:bldP spid="111629" grpId="1" animBg="1"/>
      <p:bldP spid="111630" grpId="0" animBg="1"/>
      <p:bldP spid="111630" grpId="1" animBg="1"/>
      <p:bldP spid="111631" grpId="0" animBg="1"/>
      <p:bldP spid="111631" grpId="1" animBg="1"/>
      <p:bldP spid="111632" grpId="0" animBg="1"/>
      <p:bldP spid="111632" grpId="1" animBg="1"/>
      <p:bldP spid="111633" grpId="0" animBg="1"/>
      <p:bldP spid="111633" grpId="1" animBg="1"/>
      <p:bldP spid="111637" grpId="0" animBg="1"/>
      <p:bldP spid="111638" grpId="0" animBg="1"/>
      <p:bldP spid="111638" grpId="1" animBg="1"/>
      <p:bldP spid="111639" grpId="0"/>
      <p:bldP spid="111640" grpId="0"/>
      <p:bldP spid="111643" grpId="0"/>
      <p:bldP spid="111643" grpId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ext Box 3"/>
          <p:cNvSpPr txBox="1">
            <a:spLocks noChangeArrowheads="1"/>
          </p:cNvSpPr>
          <p:nvPr/>
        </p:nvSpPr>
        <p:spPr bwMode="auto">
          <a:xfrm>
            <a:off x="0" y="334963"/>
            <a:ext cx="9144000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200" b="1" u="sng">
                <a:solidFill>
                  <a:srgbClr val="0000CC"/>
                </a:solidFill>
              </a:rPr>
              <a:t>KHOA HỌC:</a:t>
            </a:r>
          </a:p>
        </p:txBody>
      </p:sp>
      <p:sp>
        <p:nvSpPr>
          <p:cNvPr id="25603" name="WordArt 4"/>
          <p:cNvSpPr>
            <a:spLocks noChangeArrowheads="1" noChangeShapeType="1" noTextEdit="1"/>
          </p:cNvSpPr>
          <p:nvPr/>
        </p:nvSpPr>
        <p:spPr bwMode="auto">
          <a:xfrm>
            <a:off x="1600200" y="762000"/>
            <a:ext cx="5791200" cy="381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600" b="1" kern="10">
                <a:ln w="19050">
                  <a:solidFill>
                    <a:srgbClr val="FF3300"/>
                  </a:solidFill>
                  <a:round/>
                  <a:headEnd/>
                  <a:tailEnd/>
                </a:ln>
                <a:solidFill>
                  <a:schemeClr val="accent2"/>
                </a:solidFill>
                <a:latin typeface="Arial"/>
                <a:cs typeface="Arial"/>
              </a:rPr>
              <a:t>ÔN TẬP:CON NGƯỜI VÀ SỨC KHỎE</a:t>
            </a:r>
            <a:endParaRPr lang="en-US" sz="3600" b="1" kern="10">
              <a:ln w="19050">
                <a:solidFill>
                  <a:srgbClr val="FF3300"/>
                </a:solidFill>
                <a:round/>
                <a:headEnd/>
                <a:tailEnd/>
              </a:ln>
              <a:solidFill>
                <a:schemeClr val="accent2"/>
              </a:solidFill>
              <a:latin typeface="Arial"/>
              <a:cs typeface="Arial"/>
            </a:endParaRPr>
          </a:p>
        </p:txBody>
      </p:sp>
      <p:sp>
        <p:nvSpPr>
          <p:cNvPr id="112645" name="Text Box 5"/>
          <p:cNvSpPr txBox="1">
            <a:spLocks noChangeArrowheads="1"/>
          </p:cNvSpPr>
          <p:nvPr/>
        </p:nvSpPr>
        <p:spPr bwMode="auto">
          <a:xfrm>
            <a:off x="152400" y="1371600"/>
            <a:ext cx="190500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200" b="1" u="sng">
                <a:solidFill>
                  <a:srgbClr val="0000CC"/>
                </a:solidFill>
              </a:rPr>
              <a:t>CÂU 21:</a:t>
            </a:r>
          </a:p>
        </p:txBody>
      </p:sp>
      <p:sp>
        <p:nvSpPr>
          <p:cNvPr id="112646" name="Text Box 6"/>
          <p:cNvSpPr txBox="1">
            <a:spLocks noChangeArrowheads="1"/>
          </p:cNvSpPr>
          <p:nvPr/>
        </p:nvSpPr>
        <p:spPr bwMode="auto">
          <a:xfrm>
            <a:off x="496888" y="1752600"/>
            <a:ext cx="65897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400">
                <a:solidFill>
                  <a:srgbClr val="0000CC"/>
                </a:solidFill>
              </a:rPr>
              <a:t>Ăn nhiều rau, quả chín để …?</a:t>
            </a:r>
          </a:p>
        </p:txBody>
      </p:sp>
      <p:sp>
        <p:nvSpPr>
          <p:cNvPr id="112647" name="AutoShape 7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5400" b="1">
                <a:solidFill>
                  <a:srgbClr val="0000CC"/>
                </a:solidFill>
              </a:rPr>
              <a:t>0</a:t>
            </a:r>
            <a:endParaRPr lang="vi-VN" sz="5400" b="1">
              <a:solidFill>
                <a:srgbClr val="0000CC"/>
              </a:solidFill>
            </a:endParaRPr>
          </a:p>
        </p:txBody>
      </p:sp>
      <p:sp>
        <p:nvSpPr>
          <p:cNvPr id="112648" name="AutoShape 8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5400" b="1">
                <a:solidFill>
                  <a:srgbClr val="0000CC"/>
                </a:solidFill>
              </a:rPr>
              <a:t>1</a:t>
            </a:r>
            <a:endParaRPr lang="vi-VN" sz="5400" b="1">
              <a:solidFill>
                <a:srgbClr val="0000CC"/>
              </a:solidFill>
            </a:endParaRPr>
          </a:p>
        </p:txBody>
      </p:sp>
      <p:sp>
        <p:nvSpPr>
          <p:cNvPr id="112649" name="AutoShape 9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5400" b="1">
                <a:solidFill>
                  <a:srgbClr val="0000CC"/>
                </a:solidFill>
              </a:rPr>
              <a:t>2</a:t>
            </a:r>
            <a:endParaRPr lang="vi-VN" sz="5400" b="1">
              <a:solidFill>
                <a:srgbClr val="0000CC"/>
              </a:solidFill>
            </a:endParaRPr>
          </a:p>
        </p:txBody>
      </p:sp>
      <p:sp>
        <p:nvSpPr>
          <p:cNvPr id="112650" name="AutoShape 10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5400" b="1">
                <a:solidFill>
                  <a:srgbClr val="0000CC"/>
                </a:solidFill>
              </a:rPr>
              <a:t>3</a:t>
            </a:r>
            <a:endParaRPr lang="vi-VN" sz="5400" b="1">
              <a:solidFill>
                <a:srgbClr val="0000CC"/>
              </a:solidFill>
            </a:endParaRPr>
          </a:p>
        </p:txBody>
      </p:sp>
      <p:sp>
        <p:nvSpPr>
          <p:cNvPr id="112651" name="AutoShape 11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5400" b="1">
                <a:solidFill>
                  <a:srgbClr val="0000CC"/>
                </a:solidFill>
              </a:rPr>
              <a:t>4</a:t>
            </a:r>
            <a:endParaRPr lang="vi-VN" sz="5400" b="1">
              <a:solidFill>
                <a:srgbClr val="0000CC"/>
              </a:solidFill>
            </a:endParaRPr>
          </a:p>
        </p:txBody>
      </p:sp>
      <p:sp>
        <p:nvSpPr>
          <p:cNvPr id="112652" name="AutoShape 12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5400" b="1">
                <a:solidFill>
                  <a:srgbClr val="0000CC"/>
                </a:solidFill>
              </a:rPr>
              <a:t>5</a:t>
            </a:r>
            <a:endParaRPr lang="vi-VN" sz="5400" b="1">
              <a:solidFill>
                <a:srgbClr val="0000CC"/>
              </a:solidFill>
            </a:endParaRPr>
          </a:p>
        </p:txBody>
      </p:sp>
      <p:sp>
        <p:nvSpPr>
          <p:cNvPr id="112653" name="AutoShape 13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5400" b="1">
                <a:solidFill>
                  <a:srgbClr val="0000CC"/>
                </a:solidFill>
              </a:rPr>
              <a:t>6</a:t>
            </a:r>
            <a:endParaRPr lang="vi-VN" sz="5400" b="1">
              <a:solidFill>
                <a:srgbClr val="0000CC"/>
              </a:solidFill>
            </a:endParaRPr>
          </a:p>
        </p:txBody>
      </p:sp>
      <p:sp>
        <p:nvSpPr>
          <p:cNvPr id="112654" name="AutoShape 14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5400" b="1">
                <a:solidFill>
                  <a:srgbClr val="0000CC"/>
                </a:solidFill>
              </a:rPr>
              <a:t>7</a:t>
            </a:r>
            <a:endParaRPr lang="vi-VN" sz="5400" b="1">
              <a:solidFill>
                <a:srgbClr val="0000CC"/>
              </a:solidFill>
            </a:endParaRPr>
          </a:p>
        </p:txBody>
      </p:sp>
      <p:sp>
        <p:nvSpPr>
          <p:cNvPr id="112655" name="AutoShape 15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5400" b="1">
                <a:solidFill>
                  <a:srgbClr val="0000CC"/>
                </a:solidFill>
              </a:rPr>
              <a:t>8</a:t>
            </a:r>
            <a:endParaRPr lang="vi-VN" sz="5400" b="1">
              <a:solidFill>
                <a:srgbClr val="0000CC"/>
              </a:solidFill>
            </a:endParaRPr>
          </a:p>
        </p:txBody>
      </p:sp>
      <p:sp>
        <p:nvSpPr>
          <p:cNvPr id="112656" name="AutoShape 16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5400" b="1">
                <a:solidFill>
                  <a:srgbClr val="0000CC"/>
                </a:solidFill>
              </a:rPr>
              <a:t>9</a:t>
            </a:r>
            <a:endParaRPr lang="vi-VN" sz="5400" b="1">
              <a:solidFill>
                <a:srgbClr val="0000CC"/>
              </a:solidFill>
            </a:endParaRPr>
          </a:p>
        </p:txBody>
      </p:sp>
      <p:sp>
        <p:nvSpPr>
          <p:cNvPr id="112657" name="AutoShape 17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5400" b="1">
                <a:solidFill>
                  <a:srgbClr val="0000CC"/>
                </a:solidFill>
              </a:rPr>
              <a:t>10</a:t>
            </a:r>
            <a:endParaRPr lang="vi-VN" sz="5400" b="1">
              <a:solidFill>
                <a:srgbClr val="0000CC"/>
              </a:solidFill>
            </a:endParaRPr>
          </a:p>
        </p:txBody>
      </p:sp>
      <p:sp>
        <p:nvSpPr>
          <p:cNvPr id="112658" name="AutoShape 18"/>
          <p:cNvSpPr>
            <a:spLocks noChangeArrowheads="1"/>
          </p:cNvSpPr>
          <p:nvPr/>
        </p:nvSpPr>
        <p:spPr bwMode="auto">
          <a:xfrm>
            <a:off x="7391400" y="5486400"/>
            <a:ext cx="1447800" cy="457200"/>
          </a:xfrm>
          <a:prstGeom prst="roundRect">
            <a:avLst>
              <a:gd name="adj" fmla="val 5833"/>
            </a:avLst>
          </a:prstGeom>
          <a:solidFill>
            <a:srgbClr val="0000CC"/>
          </a:solidFill>
          <a:ln w="127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solidFill>
                  <a:schemeClr val="bg1"/>
                </a:solidFill>
              </a:rPr>
              <a:t>BẮT ĐẦU</a:t>
            </a:r>
            <a:endParaRPr lang="vi-VN" b="1">
              <a:solidFill>
                <a:schemeClr val="bg1"/>
              </a:solidFill>
            </a:endParaRPr>
          </a:p>
        </p:txBody>
      </p:sp>
      <p:sp>
        <p:nvSpPr>
          <p:cNvPr id="112659" name="AutoShape 19"/>
          <p:cNvSpPr>
            <a:spLocks noChangeArrowheads="1"/>
          </p:cNvSpPr>
          <p:nvPr/>
        </p:nvSpPr>
        <p:spPr bwMode="auto">
          <a:xfrm>
            <a:off x="7391400" y="6019800"/>
            <a:ext cx="609600" cy="457200"/>
          </a:xfrm>
          <a:prstGeom prst="roundRect">
            <a:avLst>
              <a:gd name="adj" fmla="val 5833"/>
            </a:avLst>
          </a:prstGeom>
          <a:solidFill>
            <a:srgbClr val="00FF99"/>
          </a:solidFill>
          <a:ln w="12700">
            <a:solidFill>
              <a:schemeClr val="folHlink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solidFill>
                  <a:schemeClr val="bg1"/>
                </a:solidFill>
              </a:rPr>
              <a:t>Đ</a:t>
            </a:r>
            <a:endParaRPr lang="vi-VN" b="1">
              <a:solidFill>
                <a:schemeClr val="bg1"/>
              </a:solidFill>
            </a:endParaRPr>
          </a:p>
        </p:txBody>
      </p:sp>
      <p:sp>
        <p:nvSpPr>
          <p:cNvPr id="112660" name="AutoShape 20"/>
          <p:cNvSpPr>
            <a:spLocks noChangeArrowheads="1"/>
          </p:cNvSpPr>
          <p:nvPr/>
        </p:nvSpPr>
        <p:spPr bwMode="auto">
          <a:xfrm>
            <a:off x="8229600" y="6019800"/>
            <a:ext cx="609600" cy="457200"/>
          </a:xfrm>
          <a:prstGeom prst="roundRect">
            <a:avLst>
              <a:gd name="adj" fmla="val 5833"/>
            </a:avLst>
          </a:prstGeom>
          <a:solidFill>
            <a:srgbClr val="00FF99"/>
          </a:solidFill>
          <a:ln w="12700">
            <a:solidFill>
              <a:schemeClr val="folHlink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solidFill>
                  <a:schemeClr val="bg1"/>
                </a:solidFill>
              </a:rPr>
              <a:t>S</a:t>
            </a:r>
            <a:endParaRPr lang="vi-VN" b="1">
              <a:solidFill>
                <a:schemeClr val="bg1"/>
              </a:solidFill>
            </a:endParaRPr>
          </a:p>
        </p:txBody>
      </p:sp>
      <p:sp>
        <p:nvSpPr>
          <p:cNvPr id="112661" name="WordArt 21"/>
          <p:cNvSpPr>
            <a:spLocks noChangeArrowheads="1" noChangeShapeType="1" noTextEdit="1"/>
          </p:cNvSpPr>
          <p:nvPr/>
        </p:nvSpPr>
        <p:spPr bwMode="auto">
          <a:xfrm>
            <a:off x="838200" y="6096000"/>
            <a:ext cx="4800600" cy="457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"/>
                <a:cs typeface="Arial"/>
              </a:rPr>
              <a:t>CHÍNH XÁC</a:t>
            </a:r>
          </a:p>
        </p:txBody>
      </p:sp>
      <p:sp>
        <p:nvSpPr>
          <p:cNvPr id="112662" name="WordArt 22"/>
          <p:cNvSpPr>
            <a:spLocks noChangeArrowheads="1" noChangeShapeType="1" noTextEdit="1"/>
          </p:cNvSpPr>
          <p:nvPr/>
        </p:nvSpPr>
        <p:spPr bwMode="auto">
          <a:xfrm>
            <a:off x="838200" y="6096000"/>
            <a:ext cx="4800600" cy="457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600" b="1" kern="1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"/>
                <a:cs typeface="Arial"/>
              </a:rPr>
              <a:t>CHƯA CHÍNH XÁC</a:t>
            </a:r>
            <a:endParaRPr lang="en-US" sz="3600" b="1" kern="10">
              <a:ln w="19050">
                <a:solidFill>
                  <a:srgbClr val="FFFF00"/>
                </a:solidFill>
                <a:round/>
                <a:headEnd/>
                <a:tailEnd/>
              </a:ln>
              <a:solidFill>
                <a:srgbClr val="FF0000"/>
              </a:solidFill>
              <a:latin typeface="Arial"/>
              <a:cs typeface="Arial"/>
            </a:endParaRPr>
          </a:p>
        </p:txBody>
      </p:sp>
      <p:sp>
        <p:nvSpPr>
          <p:cNvPr id="112663" name="Text Box 23"/>
          <p:cNvSpPr txBox="1">
            <a:spLocks noChangeArrowheads="1"/>
          </p:cNvSpPr>
          <p:nvPr/>
        </p:nvSpPr>
        <p:spPr bwMode="auto">
          <a:xfrm>
            <a:off x="496888" y="2708275"/>
            <a:ext cx="6208712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400">
                <a:solidFill>
                  <a:srgbClr val="0000CC"/>
                </a:solidFill>
              </a:rPr>
              <a:t>a/ Cung cấp vi-ta-min cho cơ thể.</a:t>
            </a:r>
          </a:p>
        </p:txBody>
      </p:sp>
      <p:sp>
        <p:nvSpPr>
          <p:cNvPr id="112664" name="Text Box 24"/>
          <p:cNvSpPr txBox="1">
            <a:spLocks noChangeArrowheads="1"/>
          </p:cNvSpPr>
          <p:nvPr/>
        </p:nvSpPr>
        <p:spPr bwMode="auto">
          <a:xfrm>
            <a:off x="523875" y="4221163"/>
            <a:ext cx="7361238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400">
                <a:solidFill>
                  <a:srgbClr val="0000CC"/>
                </a:solidFill>
              </a:rPr>
              <a:t>c/ Cung cấp chất xơ cho cơ thể và chống táo bón.</a:t>
            </a:r>
          </a:p>
        </p:txBody>
      </p:sp>
      <p:sp>
        <p:nvSpPr>
          <p:cNvPr id="112665" name="AutoShape 25"/>
          <p:cNvSpPr>
            <a:spLocks noChangeArrowheads="1"/>
          </p:cNvSpPr>
          <p:nvPr/>
        </p:nvSpPr>
        <p:spPr bwMode="auto">
          <a:xfrm>
            <a:off x="7772400" y="6477000"/>
            <a:ext cx="685800" cy="381000"/>
          </a:xfrm>
          <a:prstGeom prst="roundRect">
            <a:avLst>
              <a:gd name="adj" fmla="val 5833"/>
            </a:avLst>
          </a:prstGeom>
          <a:solidFill>
            <a:srgbClr val="00FF99"/>
          </a:solidFill>
          <a:ln w="12700">
            <a:solidFill>
              <a:schemeClr val="folHlink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solidFill>
                  <a:schemeClr val="bg1"/>
                </a:solidFill>
              </a:rPr>
              <a:t>X</a:t>
            </a:r>
            <a:endParaRPr lang="vi-VN" b="1">
              <a:solidFill>
                <a:schemeClr val="bg1"/>
              </a:solidFill>
            </a:endParaRPr>
          </a:p>
        </p:txBody>
      </p:sp>
      <p:sp>
        <p:nvSpPr>
          <p:cNvPr id="25625" name="AutoShape 26">
            <a:hlinkClick r:id="rId7" action="ppaction://hlinksldjump"/>
          </p:cNvPr>
          <p:cNvSpPr>
            <a:spLocks noChangeArrowheads="1"/>
          </p:cNvSpPr>
          <p:nvPr/>
        </p:nvSpPr>
        <p:spPr bwMode="auto">
          <a:xfrm>
            <a:off x="6400800" y="6400800"/>
            <a:ext cx="762000" cy="457200"/>
          </a:xfrm>
          <a:prstGeom prst="leftArrow">
            <a:avLst>
              <a:gd name="adj1" fmla="val 50000"/>
              <a:gd name="adj2" fmla="val 41667"/>
            </a:avLst>
          </a:prstGeom>
          <a:solidFill>
            <a:schemeClr val="accent1"/>
          </a:solidFill>
          <a:ln w="9525">
            <a:solidFill>
              <a:schemeClr val="folHlink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667" name="Text Box 27"/>
          <p:cNvSpPr txBox="1">
            <a:spLocks noChangeArrowheads="1"/>
          </p:cNvSpPr>
          <p:nvPr/>
        </p:nvSpPr>
        <p:spPr bwMode="auto">
          <a:xfrm>
            <a:off x="503238" y="3435350"/>
            <a:ext cx="6877050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400">
                <a:solidFill>
                  <a:srgbClr val="0000CC"/>
                </a:solidFill>
              </a:rPr>
              <a:t>b/ Cung cấp chất khoáng cần thiết cho cơ thể.</a:t>
            </a:r>
          </a:p>
        </p:txBody>
      </p:sp>
      <p:sp>
        <p:nvSpPr>
          <p:cNvPr id="112668" name="Text Box 28"/>
          <p:cNvSpPr txBox="1">
            <a:spLocks noChangeArrowheads="1"/>
          </p:cNvSpPr>
          <p:nvPr/>
        </p:nvSpPr>
        <p:spPr bwMode="auto">
          <a:xfrm>
            <a:off x="539750" y="4916488"/>
            <a:ext cx="6208713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400">
                <a:solidFill>
                  <a:srgbClr val="0000CC"/>
                </a:solidFill>
              </a:rPr>
              <a:t>d/ Cả 3 ý trên.</a:t>
            </a:r>
          </a:p>
        </p:txBody>
      </p:sp>
    </p:spTree>
  </p:cSld>
  <p:clrMapOvr>
    <a:masterClrMapping/>
  </p:clrMapOvr>
  <p:transition spd="slow"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"/>
                                        <p:tgtEl>
                                          <p:spTgt spid="1126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"/>
                                        <p:tgtEl>
                                          <p:spTgt spid="1126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"/>
                                        <p:tgtEl>
                                          <p:spTgt spid="1126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"/>
                                        <p:tgtEl>
                                          <p:spTgt spid="1126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"/>
                                        <p:tgtEl>
                                          <p:spTgt spid="1126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"/>
                                        <p:tgtEl>
                                          <p:spTgt spid="1126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"/>
                                        <p:tgtEl>
                                          <p:spTgt spid="1126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"/>
                                        <p:tgtEl>
                                          <p:spTgt spid="1126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"/>
                                        <p:tgtEl>
                                          <p:spTgt spid="1126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"/>
                                        <p:tgtEl>
                                          <p:spTgt spid="1126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"/>
                                        <p:tgtEl>
                                          <p:spTgt spid="1126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1126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2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4" dur="80"/>
                                        <p:tgtEl>
                                          <p:spTgt spid="11264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5" dur="80"/>
                                        <p:tgtEl>
                                          <p:spTgt spid="11264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6" dur="80"/>
                                        <p:tgtEl>
                                          <p:spTgt spid="11264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 nodeType="afterGroup">
                            <p:stCondLst>
                              <p:cond delay="1420"/>
                            </p:stCondLst>
                            <p:childTnLst>
                              <p:par>
                                <p:cTn id="48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0" dur="80"/>
                                        <p:tgtEl>
                                          <p:spTgt spid="11266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1" dur="80"/>
                                        <p:tgtEl>
                                          <p:spTgt spid="11266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2" dur="80"/>
                                        <p:tgtEl>
                                          <p:spTgt spid="11266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 nodeType="afterGroup">
                            <p:stCondLst>
                              <p:cond delay="2540"/>
                            </p:stCondLst>
                            <p:childTnLst>
                              <p:par>
                                <p:cTn id="54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6" dur="80"/>
                                        <p:tgtEl>
                                          <p:spTgt spid="11266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7" dur="80"/>
                                        <p:tgtEl>
                                          <p:spTgt spid="11266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" dur="80"/>
                                        <p:tgtEl>
                                          <p:spTgt spid="11266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 nodeType="afterGroup">
                            <p:stCondLst>
                              <p:cond delay="4020"/>
                            </p:stCondLst>
                            <p:childTnLst>
                              <p:par>
                                <p:cTn id="60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2" dur="80"/>
                                        <p:tgtEl>
                                          <p:spTgt spid="11266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3" dur="80"/>
                                        <p:tgtEl>
                                          <p:spTgt spid="11266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4" dur="80"/>
                                        <p:tgtEl>
                                          <p:spTgt spid="11266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 nodeType="afterGroup">
                            <p:stCondLst>
                              <p:cond delay="5540"/>
                            </p:stCondLst>
                            <p:childTnLst>
                              <p:par>
                                <p:cTn id="66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8" dur="80"/>
                                        <p:tgtEl>
                                          <p:spTgt spid="11266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9" dur="80"/>
                                        <p:tgtEl>
                                          <p:spTgt spid="11266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0" dur="80"/>
                                        <p:tgtEl>
                                          <p:spTgt spid="11266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1" restart="whenNotActive" fill="hold" evtFilter="cancelBubble" nodeType="interactiveSeq">
                <p:stCondLst>
                  <p:cond evt="onClick" delay="0">
                    <p:tgtEl>
                      <p:spTgt spid="11265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2" fill="hold" nodeType="clickPar">
                      <p:stCondLst>
                        <p:cond delay="0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xit" presetSubtype="0" fill="hold" grpId="1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7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77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7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80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8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83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8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86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8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89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8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92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9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95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9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98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9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101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0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bomb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2658"/>
                  </p:tgtEl>
                </p:cond>
              </p:nextCondLst>
            </p:seq>
            <p:seq concurrent="1" nextAc="seek">
              <p:cTn id="103" restart="whenNotActive" fill="hold" evtFilter="cancelBubble" nodeType="interactiveSeq">
                <p:stCondLst>
                  <p:cond evt="onClick" delay="0">
                    <p:tgtEl>
                      <p:spTgt spid="11265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4" fill="hold" nodeType="clickPar">
                      <p:stCondLst>
                        <p:cond delay="0"/>
                      </p:stCondLst>
                      <p:childTnLst>
                        <p:par>
                          <p:cTn id="10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8" dur="500"/>
                                        <p:tgtEl>
                                          <p:spTgt spid="11266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0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applause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09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110" dur="2000" fill="hold"/>
                                        <p:tgtEl>
                                          <p:spTgt spid="11266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2659"/>
                  </p:tgtEl>
                </p:cond>
              </p:nextCondLst>
            </p:seq>
            <p:seq concurrent="1" nextAc="seek">
              <p:cTn id="111" restart="whenNotActive" fill="hold" evtFilter="cancelBubble" nodeType="interactiveSeq">
                <p:stCondLst>
                  <p:cond evt="onClick" delay="0">
                    <p:tgtEl>
                      <p:spTgt spid="11266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2" fill="hold" nodeType="clickPar">
                      <p:stCondLst>
                        <p:cond delay="0"/>
                      </p:stCondLst>
                      <p:childTnLst>
                        <p:par>
                          <p:cTn id="1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6" dur="500"/>
                                        <p:tgtEl>
                                          <p:spTgt spid="11266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2660"/>
                  </p:tgtEl>
                </p:cond>
              </p:nextCondLst>
            </p:seq>
            <p:seq concurrent="1" nextAc="seek">
              <p:cTn id="117" restart="whenNotActive" fill="hold" evtFilter="cancelBubble" nodeType="interactiveSeq">
                <p:stCondLst>
                  <p:cond evt="onClick" delay="0">
                    <p:tgtEl>
                      <p:spTgt spid="11266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8" fill="hold" nodeType="clickPar">
                      <p:stCondLst>
                        <p:cond delay="0"/>
                      </p:stCondLst>
                      <p:childTnLst>
                        <p:par>
                          <p:cTn id="1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0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21" dur="500"/>
                                        <p:tgtEl>
                                          <p:spTgt spid="1126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2665"/>
                  </p:tgtEl>
                </p:cond>
              </p:nextCondLst>
            </p:seq>
          </p:childTnLst>
        </p:cTn>
      </p:par>
    </p:tnLst>
    <p:bldLst>
      <p:bldP spid="112645" grpId="0"/>
      <p:bldP spid="112646" grpId="0"/>
      <p:bldP spid="112647" grpId="0" animBg="1"/>
      <p:bldP spid="112648" grpId="0" animBg="1"/>
      <p:bldP spid="112648" grpId="1" animBg="1"/>
      <p:bldP spid="112649" grpId="0" animBg="1"/>
      <p:bldP spid="112649" grpId="1" animBg="1"/>
      <p:bldP spid="112650" grpId="0" animBg="1"/>
      <p:bldP spid="112650" grpId="1" animBg="1"/>
      <p:bldP spid="112651" grpId="0" animBg="1"/>
      <p:bldP spid="112651" grpId="1" animBg="1"/>
      <p:bldP spid="112652" grpId="0" animBg="1"/>
      <p:bldP spid="112652" grpId="1" animBg="1"/>
      <p:bldP spid="112653" grpId="0" animBg="1"/>
      <p:bldP spid="112653" grpId="1" animBg="1"/>
      <p:bldP spid="112654" grpId="0" animBg="1"/>
      <p:bldP spid="112654" grpId="1" animBg="1"/>
      <p:bldP spid="112655" grpId="0" animBg="1"/>
      <p:bldP spid="112655" grpId="1" animBg="1"/>
      <p:bldP spid="112656" grpId="0" animBg="1"/>
      <p:bldP spid="112656" grpId="1" animBg="1"/>
      <p:bldP spid="112657" grpId="0" animBg="1"/>
      <p:bldP spid="112657" grpId="1" animBg="1"/>
      <p:bldP spid="112661" grpId="0" animBg="1"/>
      <p:bldP spid="112662" grpId="0" animBg="1"/>
      <p:bldP spid="112662" grpId="1" animBg="1"/>
      <p:bldP spid="112663" grpId="0"/>
      <p:bldP spid="112664" grpId="0"/>
      <p:bldP spid="112667" grpId="0"/>
      <p:bldP spid="112668" grpId="0"/>
      <p:bldP spid="112668" grpId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 Box 3"/>
          <p:cNvSpPr txBox="1">
            <a:spLocks noChangeArrowheads="1"/>
          </p:cNvSpPr>
          <p:nvPr/>
        </p:nvSpPr>
        <p:spPr bwMode="auto">
          <a:xfrm>
            <a:off x="0" y="334963"/>
            <a:ext cx="9144000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200" b="1" u="sng">
                <a:solidFill>
                  <a:srgbClr val="0000CC"/>
                </a:solidFill>
              </a:rPr>
              <a:t>KHOA HỌC:</a:t>
            </a:r>
          </a:p>
        </p:txBody>
      </p:sp>
      <p:sp>
        <p:nvSpPr>
          <p:cNvPr id="26627" name="WordArt 4"/>
          <p:cNvSpPr>
            <a:spLocks noChangeArrowheads="1" noChangeShapeType="1" noTextEdit="1"/>
          </p:cNvSpPr>
          <p:nvPr/>
        </p:nvSpPr>
        <p:spPr bwMode="auto">
          <a:xfrm>
            <a:off x="1600200" y="762000"/>
            <a:ext cx="5791200" cy="381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600" b="1" kern="10">
                <a:ln w="19050">
                  <a:solidFill>
                    <a:srgbClr val="FF3300"/>
                  </a:solidFill>
                  <a:round/>
                  <a:headEnd/>
                  <a:tailEnd/>
                </a:ln>
                <a:solidFill>
                  <a:schemeClr val="accent2"/>
                </a:solidFill>
                <a:latin typeface="Arial"/>
                <a:cs typeface="Arial"/>
              </a:rPr>
              <a:t>ÔN TẬP:CON NGƯỜI VÀ SỨC KHỎE</a:t>
            </a:r>
            <a:endParaRPr lang="en-US" sz="3600" b="1" kern="10">
              <a:ln w="19050">
                <a:solidFill>
                  <a:srgbClr val="FF3300"/>
                </a:solidFill>
                <a:round/>
                <a:headEnd/>
                <a:tailEnd/>
              </a:ln>
              <a:solidFill>
                <a:schemeClr val="accent2"/>
              </a:solidFill>
              <a:latin typeface="Arial"/>
              <a:cs typeface="Arial"/>
            </a:endParaRPr>
          </a:p>
        </p:txBody>
      </p:sp>
      <p:sp>
        <p:nvSpPr>
          <p:cNvPr id="113669" name="Text Box 5"/>
          <p:cNvSpPr txBox="1">
            <a:spLocks noChangeArrowheads="1"/>
          </p:cNvSpPr>
          <p:nvPr/>
        </p:nvSpPr>
        <p:spPr bwMode="auto">
          <a:xfrm>
            <a:off x="152400" y="1371600"/>
            <a:ext cx="190500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200" b="1" u="sng">
                <a:solidFill>
                  <a:srgbClr val="0000CC"/>
                </a:solidFill>
              </a:rPr>
              <a:t>CÂU 22:</a:t>
            </a:r>
          </a:p>
        </p:txBody>
      </p:sp>
      <p:sp>
        <p:nvSpPr>
          <p:cNvPr id="113670" name="Text Box 6"/>
          <p:cNvSpPr txBox="1">
            <a:spLocks noChangeArrowheads="1"/>
          </p:cNvSpPr>
          <p:nvPr/>
        </p:nvSpPr>
        <p:spPr bwMode="auto">
          <a:xfrm>
            <a:off x="496888" y="1752600"/>
            <a:ext cx="65897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400">
                <a:solidFill>
                  <a:srgbClr val="0000CC"/>
                </a:solidFill>
              </a:rPr>
              <a:t>Thực phẩm sạch và an toàn là thực phẩm …?</a:t>
            </a:r>
          </a:p>
        </p:txBody>
      </p:sp>
      <p:sp>
        <p:nvSpPr>
          <p:cNvPr id="113671" name="AutoShape 7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5400" b="1">
                <a:solidFill>
                  <a:srgbClr val="0000CC"/>
                </a:solidFill>
              </a:rPr>
              <a:t>0</a:t>
            </a:r>
            <a:endParaRPr lang="vi-VN" sz="5400" b="1">
              <a:solidFill>
                <a:srgbClr val="0000CC"/>
              </a:solidFill>
            </a:endParaRPr>
          </a:p>
        </p:txBody>
      </p:sp>
      <p:sp>
        <p:nvSpPr>
          <p:cNvPr id="113672" name="AutoShape 8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5400" b="1">
                <a:solidFill>
                  <a:srgbClr val="0000CC"/>
                </a:solidFill>
              </a:rPr>
              <a:t>1</a:t>
            </a:r>
            <a:endParaRPr lang="vi-VN" sz="5400" b="1">
              <a:solidFill>
                <a:srgbClr val="0000CC"/>
              </a:solidFill>
            </a:endParaRPr>
          </a:p>
        </p:txBody>
      </p:sp>
      <p:sp>
        <p:nvSpPr>
          <p:cNvPr id="113673" name="AutoShape 9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5400" b="1">
                <a:solidFill>
                  <a:srgbClr val="0000CC"/>
                </a:solidFill>
              </a:rPr>
              <a:t>2</a:t>
            </a:r>
            <a:endParaRPr lang="vi-VN" sz="5400" b="1">
              <a:solidFill>
                <a:srgbClr val="0000CC"/>
              </a:solidFill>
            </a:endParaRPr>
          </a:p>
        </p:txBody>
      </p:sp>
      <p:sp>
        <p:nvSpPr>
          <p:cNvPr id="113674" name="AutoShape 10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5400" b="1">
                <a:solidFill>
                  <a:srgbClr val="0000CC"/>
                </a:solidFill>
              </a:rPr>
              <a:t>3</a:t>
            </a:r>
            <a:endParaRPr lang="vi-VN" sz="5400" b="1">
              <a:solidFill>
                <a:srgbClr val="0000CC"/>
              </a:solidFill>
            </a:endParaRPr>
          </a:p>
        </p:txBody>
      </p:sp>
      <p:sp>
        <p:nvSpPr>
          <p:cNvPr id="113675" name="AutoShape 11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5400" b="1">
                <a:solidFill>
                  <a:srgbClr val="0000CC"/>
                </a:solidFill>
              </a:rPr>
              <a:t>4</a:t>
            </a:r>
            <a:endParaRPr lang="vi-VN" sz="5400" b="1">
              <a:solidFill>
                <a:srgbClr val="0000CC"/>
              </a:solidFill>
            </a:endParaRPr>
          </a:p>
        </p:txBody>
      </p:sp>
      <p:sp>
        <p:nvSpPr>
          <p:cNvPr id="113676" name="AutoShape 12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5400" b="1">
                <a:solidFill>
                  <a:srgbClr val="0000CC"/>
                </a:solidFill>
              </a:rPr>
              <a:t>5</a:t>
            </a:r>
            <a:endParaRPr lang="vi-VN" sz="5400" b="1">
              <a:solidFill>
                <a:srgbClr val="0000CC"/>
              </a:solidFill>
            </a:endParaRPr>
          </a:p>
        </p:txBody>
      </p:sp>
      <p:sp>
        <p:nvSpPr>
          <p:cNvPr id="113677" name="AutoShape 13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5400" b="1">
                <a:solidFill>
                  <a:srgbClr val="0000CC"/>
                </a:solidFill>
              </a:rPr>
              <a:t>6</a:t>
            </a:r>
            <a:endParaRPr lang="vi-VN" sz="5400" b="1">
              <a:solidFill>
                <a:srgbClr val="0000CC"/>
              </a:solidFill>
            </a:endParaRPr>
          </a:p>
        </p:txBody>
      </p:sp>
      <p:sp>
        <p:nvSpPr>
          <p:cNvPr id="113678" name="AutoShape 14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5400" b="1">
                <a:solidFill>
                  <a:srgbClr val="0000CC"/>
                </a:solidFill>
              </a:rPr>
              <a:t>7</a:t>
            </a:r>
            <a:endParaRPr lang="vi-VN" sz="5400" b="1">
              <a:solidFill>
                <a:srgbClr val="0000CC"/>
              </a:solidFill>
            </a:endParaRPr>
          </a:p>
        </p:txBody>
      </p:sp>
      <p:sp>
        <p:nvSpPr>
          <p:cNvPr id="113679" name="AutoShape 15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5400" b="1">
                <a:solidFill>
                  <a:srgbClr val="0000CC"/>
                </a:solidFill>
              </a:rPr>
              <a:t>8</a:t>
            </a:r>
            <a:endParaRPr lang="vi-VN" sz="5400" b="1">
              <a:solidFill>
                <a:srgbClr val="0000CC"/>
              </a:solidFill>
            </a:endParaRPr>
          </a:p>
        </p:txBody>
      </p:sp>
      <p:sp>
        <p:nvSpPr>
          <p:cNvPr id="113680" name="AutoShape 16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5400" b="1">
                <a:solidFill>
                  <a:srgbClr val="0000CC"/>
                </a:solidFill>
              </a:rPr>
              <a:t>9</a:t>
            </a:r>
            <a:endParaRPr lang="vi-VN" sz="5400" b="1">
              <a:solidFill>
                <a:srgbClr val="0000CC"/>
              </a:solidFill>
            </a:endParaRPr>
          </a:p>
        </p:txBody>
      </p:sp>
      <p:sp>
        <p:nvSpPr>
          <p:cNvPr id="113681" name="AutoShape 17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5400" b="1">
                <a:solidFill>
                  <a:srgbClr val="0000CC"/>
                </a:solidFill>
              </a:rPr>
              <a:t>10</a:t>
            </a:r>
            <a:endParaRPr lang="vi-VN" sz="5400" b="1">
              <a:solidFill>
                <a:srgbClr val="0000CC"/>
              </a:solidFill>
            </a:endParaRPr>
          </a:p>
        </p:txBody>
      </p:sp>
      <p:sp>
        <p:nvSpPr>
          <p:cNvPr id="113682" name="AutoShape 18"/>
          <p:cNvSpPr>
            <a:spLocks noChangeArrowheads="1"/>
          </p:cNvSpPr>
          <p:nvPr/>
        </p:nvSpPr>
        <p:spPr bwMode="auto">
          <a:xfrm>
            <a:off x="7391400" y="5486400"/>
            <a:ext cx="1447800" cy="457200"/>
          </a:xfrm>
          <a:prstGeom prst="roundRect">
            <a:avLst>
              <a:gd name="adj" fmla="val 5833"/>
            </a:avLst>
          </a:prstGeom>
          <a:solidFill>
            <a:srgbClr val="0000CC"/>
          </a:solidFill>
          <a:ln w="127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solidFill>
                  <a:schemeClr val="bg1"/>
                </a:solidFill>
              </a:rPr>
              <a:t>BẮT ĐẦU</a:t>
            </a:r>
            <a:endParaRPr lang="vi-VN" b="1">
              <a:solidFill>
                <a:schemeClr val="bg1"/>
              </a:solidFill>
            </a:endParaRPr>
          </a:p>
        </p:txBody>
      </p:sp>
      <p:sp>
        <p:nvSpPr>
          <p:cNvPr id="113683" name="AutoShape 19"/>
          <p:cNvSpPr>
            <a:spLocks noChangeArrowheads="1"/>
          </p:cNvSpPr>
          <p:nvPr/>
        </p:nvSpPr>
        <p:spPr bwMode="auto">
          <a:xfrm>
            <a:off x="7391400" y="6019800"/>
            <a:ext cx="609600" cy="457200"/>
          </a:xfrm>
          <a:prstGeom prst="roundRect">
            <a:avLst>
              <a:gd name="adj" fmla="val 5833"/>
            </a:avLst>
          </a:prstGeom>
          <a:solidFill>
            <a:srgbClr val="00FF99"/>
          </a:solidFill>
          <a:ln w="12700">
            <a:solidFill>
              <a:schemeClr val="folHlink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solidFill>
                  <a:schemeClr val="bg1"/>
                </a:solidFill>
              </a:rPr>
              <a:t>Đ</a:t>
            </a:r>
            <a:endParaRPr lang="vi-VN" b="1">
              <a:solidFill>
                <a:schemeClr val="bg1"/>
              </a:solidFill>
            </a:endParaRPr>
          </a:p>
        </p:txBody>
      </p:sp>
      <p:sp>
        <p:nvSpPr>
          <p:cNvPr id="113684" name="AutoShape 20"/>
          <p:cNvSpPr>
            <a:spLocks noChangeArrowheads="1"/>
          </p:cNvSpPr>
          <p:nvPr/>
        </p:nvSpPr>
        <p:spPr bwMode="auto">
          <a:xfrm>
            <a:off x="8229600" y="6019800"/>
            <a:ext cx="609600" cy="457200"/>
          </a:xfrm>
          <a:prstGeom prst="roundRect">
            <a:avLst>
              <a:gd name="adj" fmla="val 5833"/>
            </a:avLst>
          </a:prstGeom>
          <a:solidFill>
            <a:srgbClr val="00FF99"/>
          </a:solidFill>
          <a:ln w="12700">
            <a:solidFill>
              <a:schemeClr val="folHlink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solidFill>
                  <a:schemeClr val="bg1"/>
                </a:solidFill>
              </a:rPr>
              <a:t>S</a:t>
            </a:r>
            <a:endParaRPr lang="vi-VN" b="1">
              <a:solidFill>
                <a:schemeClr val="bg1"/>
              </a:solidFill>
            </a:endParaRPr>
          </a:p>
        </p:txBody>
      </p:sp>
      <p:sp>
        <p:nvSpPr>
          <p:cNvPr id="113685" name="WordArt 21"/>
          <p:cNvSpPr>
            <a:spLocks noChangeArrowheads="1" noChangeShapeType="1" noTextEdit="1"/>
          </p:cNvSpPr>
          <p:nvPr/>
        </p:nvSpPr>
        <p:spPr bwMode="auto">
          <a:xfrm>
            <a:off x="838200" y="6096000"/>
            <a:ext cx="4800600" cy="457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"/>
                <a:cs typeface="Arial"/>
              </a:rPr>
              <a:t>CHÍNH XÁC</a:t>
            </a:r>
          </a:p>
        </p:txBody>
      </p:sp>
      <p:sp>
        <p:nvSpPr>
          <p:cNvPr id="113686" name="WordArt 22"/>
          <p:cNvSpPr>
            <a:spLocks noChangeArrowheads="1" noChangeShapeType="1" noTextEdit="1"/>
          </p:cNvSpPr>
          <p:nvPr/>
        </p:nvSpPr>
        <p:spPr bwMode="auto">
          <a:xfrm>
            <a:off x="838200" y="6096000"/>
            <a:ext cx="4800600" cy="457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600" b="1" kern="1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"/>
                <a:cs typeface="Arial"/>
              </a:rPr>
              <a:t>CHƯA CHÍNH XÁC</a:t>
            </a:r>
            <a:endParaRPr lang="en-US" sz="3600" b="1" kern="10">
              <a:ln w="19050">
                <a:solidFill>
                  <a:srgbClr val="FFFF00"/>
                </a:solidFill>
                <a:round/>
                <a:headEnd/>
                <a:tailEnd/>
              </a:ln>
              <a:solidFill>
                <a:srgbClr val="FF0000"/>
              </a:solidFill>
              <a:latin typeface="Arial"/>
              <a:cs typeface="Arial"/>
            </a:endParaRPr>
          </a:p>
        </p:txBody>
      </p:sp>
      <p:sp>
        <p:nvSpPr>
          <p:cNvPr id="113687" name="Text Box 23"/>
          <p:cNvSpPr txBox="1">
            <a:spLocks noChangeArrowheads="1"/>
          </p:cNvSpPr>
          <p:nvPr/>
        </p:nvSpPr>
        <p:spPr bwMode="auto">
          <a:xfrm>
            <a:off x="496888" y="2528888"/>
            <a:ext cx="6208712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400">
                <a:solidFill>
                  <a:srgbClr val="0000CC"/>
                </a:solidFill>
              </a:rPr>
              <a:t>a/ Giữ được chất dinh dưỡng.</a:t>
            </a:r>
          </a:p>
        </p:txBody>
      </p:sp>
      <p:sp>
        <p:nvSpPr>
          <p:cNvPr id="113688" name="Text Box 24"/>
          <p:cNvSpPr txBox="1">
            <a:spLocks noChangeArrowheads="1"/>
          </p:cNvSpPr>
          <p:nvPr/>
        </p:nvSpPr>
        <p:spPr bwMode="auto">
          <a:xfrm>
            <a:off x="523875" y="4041775"/>
            <a:ext cx="7361238" cy="8302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400">
                <a:solidFill>
                  <a:srgbClr val="0000CC"/>
                </a:solidFill>
              </a:rPr>
              <a:t>c/ Không bị nhiễm khuẩn, hóa chất, không gây ngộ độc cho người sử dụng.</a:t>
            </a:r>
          </a:p>
        </p:txBody>
      </p:sp>
      <p:sp>
        <p:nvSpPr>
          <p:cNvPr id="113689" name="AutoShape 25"/>
          <p:cNvSpPr>
            <a:spLocks noChangeArrowheads="1"/>
          </p:cNvSpPr>
          <p:nvPr/>
        </p:nvSpPr>
        <p:spPr bwMode="auto">
          <a:xfrm>
            <a:off x="7772400" y="6477000"/>
            <a:ext cx="685800" cy="381000"/>
          </a:xfrm>
          <a:prstGeom prst="roundRect">
            <a:avLst>
              <a:gd name="adj" fmla="val 5833"/>
            </a:avLst>
          </a:prstGeom>
          <a:solidFill>
            <a:srgbClr val="00FF99"/>
          </a:solidFill>
          <a:ln w="12700">
            <a:solidFill>
              <a:schemeClr val="folHlink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solidFill>
                  <a:schemeClr val="bg1"/>
                </a:solidFill>
              </a:rPr>
              <a:t>X</a:t>
            </a:r>
            <a:endParaRPr lang="vi-VN" b="1">
              <a:solidFill>
                <a:schemeClr val="bg1"/>
              </a:solidFill>
            </a:endParaRPr>
          </a:p>
        </p:txBody>
      </p:sp>
      <p:sp>
        <p:nvSpPr>
          <p:cNvPr id="26649" name="AutoShape 26">
            <a:hlinkClick r:id="rId7" action="ppaction://hlinksldjump"/>
          </p:cNvPr>
          <p:cNvSpPr>
            <a:spLocks noChangeArrowheads="1"/>
          </p:cNvSpPr>
          <p:nvPr/>
        </p:nvSpPr>
        <p:spPr bwMode="auto">
          <a:xfrm>
            <a:off x="6400800" y="6400800"/>
            <a:ext cx="762000" cy="457200"/>
          </a:xfrm>
          <a:prstGeom prst="leftArrow">
            <a:avLst>
              <a:gd name="adj1" fmla="val 50000"/>
              <a:gd name="adj2" fmla="val 41667"/>
            </a:avLst>
          </a:prstGeom>
          <a:solidFill>
            <a:schemeClr val="accent1"/>
          </a:solidFill>
          <a:ln w="9525">
            <a:solidFill>
              <a:schemeClr val="folHlink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3691" name="Text Box 27"/>
          <p:cNvSpPr txBox="1">
            <a:spLocks noChangeArrowheads="1"/>
          </p:cNvSpPr>
          <p:nvPr/>
        </p:nvSpPr>
        <p:spPr bwMode="auto">
          <a:xfrm>
            <a:off x="503238" y="3141663"/>
            <a:ext cx="6877050" cy="83026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400">
                <a:solidFill>
                  <a:srgbClr val="0000CC"/>
                </a:solidFill>
              </a:rPr>
              <a:t>b/ Được nuôi trồng, bảo quản, chế biến hợp vệ sinh.</a:t>
            </a:r>
          </a:p>
        </p:txBody>
      </p:sp>
      <p:sp>
        <p:nvSpPr>
          <p:cNvPr id="113692" name="Text Box 28"/>
          <p:cNvSpPr txBox="1">
            <a:spLocks noChangeArrowheads="1"/>
          </p:cNvSpPr>
          <p:nvPr/>
        </p:nvSpPr>
        <p:spPr bwMode="auto">
          <a:xfrm>
            <a:off x="539750" y="4916488"/>
            <a:ext cx="6208713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400">
                <a:solidFill>
                  <a:srgbClr val="0000CC"/>
                </a:solidFill>
              </a:rPr>
              <a:t>d/ Cả 3 ý trên.</a:t>
            </a:r>
          </a:p>
        </p:txBody>
      </p:sp>
    </p:spTree>
  </p:cSld>
  <p:clrMapOvr>
    <a:masterClrMapping/>
  </p:clrMapOvr>
  <p:transition spd="slow"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"/>
                                        <p:tgtEl>
                                          <p:spTgt spid="1136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"/>
                                        <p:tgtEl>
                                          <p:spTgt spid="1136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"/>
                                        <p:tgtEl>
                                          <p:spTgt spid="1136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"/>
                                        <p:tgtEl>
                                          <p:spTgt spid="1136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"/>
                                        <p:tgtEl>
                                          <p:spTgt spid="1136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"/>
                                        <p:tgtEl>
                                          <p:spTgt spid="1136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"/>
                                        <p:tgtEl>
                                          <p:spTgt spid="1136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"/>
                                        <p:tgtEl>
                                          <p:spTgt spid="1136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"/>
                                        <p:tgtEl>
                                          <p:spTgt spid="1136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"/>
                                        <p:tgtEl>
                                          <p:spTgt spid="1136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"/>
                                        <p:tgtEl>
                                          <p:spTgt spid="1136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1136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2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4" dur="80"/>
                                        <p:tgtEl>
                                          <p:spTgt spid="11367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5" dur="80"/>
                                        <p:tgtEl>
                                          <p:spTgt spid="11367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6" dur="80"/>
                                        <p:tgtEl>
                                          <p:spTgt spid="11367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 nodeType="afterGroup">
                            <p:stCondLst>
                              <p:cond delay="1820"/>
                            </p:stCondLst>
                            <p:childTnLst>
                              <p:par>
                                <p:cTn id="48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0" dur="80"/>
                                        <p:tgtEl>
                                          <p:spTgt spid="11368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1" dur="80"/>
                                        <p:tgtEl>
                                          <p:spTgt spid="11368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2" dur="80"/>
                                        <p:tgtEl>
                                          <p:spTgt spid="11368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 nodeType="afterGroup">
                            <p:stCondLst>
                              <p:cond delay="2780"/>
                            </p:stCondLst>
                            <p:childTnLst>
                              <p:par>
                                <p:cTn id="54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6" dur="80"/>
                                        <p:tgtEl>
                                          <p:spTgt spid="11369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7" dur="80"/>
                                        <p:tgtEl>
                                          <p:spTgt spid="11369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" dur="80"/>
                                        <p:tgtEl>
                                          <p:spTgt spid="11369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 nodeType="afterGroup">
                            <p:stCondLst>
                              <p:cond delay="4460"/>
                            </p:stCondLst>
                            <p:childTnLst>
                              <p:par>
                                <p:cTn id="60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2" dur="80"/>
                                        <p:tgtEl>
                                          <p:spTgt spid="11368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3" dur="80"/>
                                        <p:tgtEl>
                                          <p:spTgt spid="11368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4" dur="80"/>
                                        <p:tgtEl>
                                          <p:spTgt spid="11368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 nodeType="afterGroup">
                            <p:stCondLst>
                              <p:cond delay="6780"/>
                            </p:stCondLst>
                            <p:childTnLst>
                              <p:par>
                                <p:cTn id="66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8" dur="80"/>
                                        <p:tgtEl>
                                          <p:spTgt spid="11369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9" dur="80"/>
                                        <p:tgtEl>
                                          <p:spTgt spid="11369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0" dur="80"/>
                                        <p:tgtEl>
                                          <p:spTgt spid="11369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1" restart="whenNotActive" fill="hold" evtFilter="cancelBubble" nodeType="interactiveSeq">
                <p:stCondLst>
                  <p:cond evt="onClick" delay="0">
                    <p:tgtEl>
                      <p:spTgt spid="11368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2" fill="hold" nodeType="clickPar">
                      <p:stCondLst>
                        <p:cond delay="0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xit" presetSubtype="0" fill="hold" grpId="1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7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77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7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80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8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83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8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86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8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89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8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92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9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95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9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98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9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101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0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bomb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3682"/>
                  </p:tgtEl>
                </p:cond>
              </p:nextCondLst>
            </p:seq>
            <p:seq concurrent="1" nextAc="seek">
              <p:cTn id="103" restart="whenNotActive" fill="hold" evtFilter="cancelBubble" nodeType="interactiveSeq">
                <p:stCondLst>
                  <p:cond evt="onClick" delay="0">
                    <p:tgtEl>
                      <p:spTgt spid="11368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4" fill="hold" nodeType="clickPar">
                      <p:stCondLst>
                        <p:cond delay="0"/>
                      </p:stCondLst>
                      <p:childTnLst>
                        <p:par>
                          <p:cTn id="10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8" dur="500"/>
                                        <p:tgtEl>
                                          <p:spTgt spid="11368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0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applause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09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110" dur="2000" fill="hold"/>
                                        <p:tgtEl>
                                          <p:spTgt spid="11369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3683"/>
                  </p:tgtEl>
                </p:cond>
              </p:nextCondLst>
            </p:seq>
            <p:seq concurrent="1" nextAc="seek">
              <p:cTn id="111" restart="whenNotActive" fill="hold" evtFilter="cancelBubble" nodeType="interactiveSeq">
                <p:stCondLst>
                  <p:cond evt="onClick" delay="0">
                    <p:tgtEl>
                      <p:spTgt spid="11368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2" fill="hold" nodeType="clickPar">
                      <p:stCondLst>
                        <p:cond delay="0"/>
                      </p:stCondLst>
                      <p:childTnLst>
                        <p:par>
                          <p:cTn id="1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6" dur="500"/>
                                        <p:tgtEl>
                                          <p:spTgt spid="11368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3684"/>
                  </p:tgtEl>
                </p:cond>
              </p:nextCondLst>
            </p:seq>
            <p:seq concurrent="1" nextAc="seek">
              <p:cTn id="117" restart="whenNotActive" fill="hold" evtFilter="cancelBubble" nodeType="interactiveSeq">
                <p:stCondLst>
                  <p:cond evt="onClick" delay="0">
                    <p:tgtEl>
                      <p:spTgt spid="11368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8" fill="hold" nodeType="clickPar">
                      <p:stCondLst>
                        <p:cond delay="0"/>
                      </p:stCondLst>
                      <p:childTnLst>
                        <p:par>
                          <p:cTn id="1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0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21" dur="500"/>
                                        <p:tgtEl>
                                          <p:spTgt spid="1136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36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3689"/>
                  </p:tgtEl>
                </p:cond>
              </p:nextCondLst>
            </p:seq>
          </p:childTnLst>
        </p:cTn>
      </p:par>
    </p:tnLst>
    <p:bldLst>
      <p:bldP spid="113669" grpId="0"/>
      <p:bldP spid="113670" grpId="0"/>
      <p:bldP spid="113671" grpId="0" animBg="1"/>
      <p:bldP spid="113672" grpId="0" animBg="1"/>
      <p:bldP spid="113672" grpId="1" animBg="1"/>
      <p:bldP spid="113673" grpId="0" animBg="1"/>
      <p:bldP spid="113673" grpId="1" animBg="1"/>
      <p:bldP spid="113674" grpId="0" animBg="1"/>
      <p:bldP spid="113674" grpId="1" animBg="1"/>
      <p:bldP spid="113675" grpId="0" animBg="1"/>
      <p:bldP spid="113675" grpId="1" animBg="1"/>
      <p:bldP spid="113676" grpId="0" animBg="1"/>
      <p:bldP spid="113676" grpId="1" animBg="1"/>
      <p:bldP spid="113677" grpId="0" animBg="1"/>
      <p:bldP spid="113677" grpId="1" animBg="1"/>
      <p:bldP spid="113678" grpId="0" animBg="1"/>
      <p:bldP spid="113678" grpId="1" animBg="1"/>
      <p:bldP spid="113679" grpId="0" animBg="1"/>
      <p:bldP spid="113679" grpId="1" animBg="1"/>
      <p:bldP spid="113680" grpId="0" animBg="1"/>
      <p:bldP spid="113680" grpId="1" animBg="1"/>
      <p:bldP spid="113681" grpId="0" animBg="1"/>
      <p:bldP spid="113681" grpId="1" animBg="1"/>
      <p:bldP spid="113685" grpId="0" animBg="1"/>
      <p:bldP spid="113686" grpId="0" animBg="1"/>
      <p:bldP spid="113686" grpId="1" animBg="1"/>
      <p:bldP spid="113687" grpId="0"/>
      <p:bldP spid="113688" grpId="0"/>
      <p:bldP spid="113691" grpId="0"/>
      <p:bldP spid="113692" grpId="0"/>
      <p:bldP spid="113692" grpId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ext Box 3"/>
          <p:cNvSpPr txBox="1">
            <a:spLocks noChangeArrowheads="1"/>
          </p:cNvSpPr>
          <p:nvPr/>
        </p:nvSpPr>
        <p:spPr bwMode="auto">
          <a:xfrm>
            <a:off x="0" y="334963"/>
            <a:ext cx="9144000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200" b="1" u="sng">
                <a:solidFill>
                  <a:srgbClr val="0000CC"/>
                </a:solidFill>
              </a:rPr>
              <a:t>KHOA HỌC:</a:t>
            </a:r>
          </a:p>
        </p:txBody>
      </p:sp>
      <p:sp>
        <p:nvSpPr>
          <p:cNvPr id="27651" name="WordArt 4"/>
          <p:cNvSpPr>
            <a:spLocks noChangeArrowheads="1" noChangeShapeType="1" noTextEdit="1"/>
          </p:cNvSpPr>
          <p:nvPr/>
        </p:nvSpPr>
        <p:spPr bwMode="auto">
          <a:xfrm>
            <a:off x="1600200" y="762000"/>
            <a:ext cx="5791200" cy="381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600" b="1" kern="10">
                <a:ln w="19050">
                  <a:solidFill>
                    <a:srgbClr val="FF3300"/>
                  </a:solidFill>
                  <a:round/>
                  <a:headEnd/>
                  <a:tailEnd/>
                </a:ln>
                <a:solidFill>
                  <a:schemeClr val="accent2"/>
                </a:solidFill>
                <a:latin typeface="Arial"/>
                <a:cs typeface="Arial"/>
              </a:rPr>
              <a:t>ÔN TẬP:CON NGƯỜI VÀ SỨC KHỎE</a:t>
            </a:r>
            <a:endParaRPr lang="en-US" sz="3600" b="1" kern="10">
              <a:ln w="19050">
                <a:solidFill>
                  <a:srgbClr val="FF3300"/>
                </a:solidFill>
                <a:round/>
                <a:headEnd/>
                <a:tailEnd/>
              </a:ln>
              <a:solidFill>
                <a:schemeClr val="accent2"/>
              </a:solidFill>
              <a:latin typeface="Arial"/>
              <a:cs typeface="Arial"/>
            </a:endParaRPr>
          </a:p>
        </p:txBody>
      </p:sp>
      <p:sp>
        <p:nvSpPr>
          <p:cNvPr id="114693" name="Text Box 5"/>
          <p:cNvSpPr txBox="1">
            <a:spLocks noChangeArrowheads="1"/>
          </p:cNvSpPr>
          <p:nvPr/>
        </p:nvSpPr>
        <p:spPr bwMode="auto">
          <a:xfrm>
            <a:off x="152400" y="1371600"/>
            <a:ext cx="190500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200" b="1" u="sng">
                <a:solidFill>
                  <a:srgbClr val="0000CC"/>
                </a:solidFill>
              </a:rPr>
              <a:t>CÂU 23:</a:t>
            </a:r>
          </a:p>
        </p:txBody>
      </p:sp>
      <p:sp>
        <p:nvSpPr>
          <p:cNvPr id="114694" name="Text Box 6"/>
          <p:cNvSpPr txBox="1">
            <a:spLocks noChangeArrowheads="1"/>
          </p:cNvSpPr>
          <p:nvPr/>
        </p:nvSpPr>
        <p:spPr bwMode="auto">
          <a:xfrm>
            <a:off x="496888" y="1752600"/>
            <a:ext cx="6589712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400">
                <a:solidFill>
                  <a:srgbClr val="0000CC"/>
                </a:solidFill>
              </a:rPr>
              <a:t>Trong các cách bảo quản thức ăn dưới đây, cách nào ngăn không cho vi sinh vật xâm nhập vào thực phẩm?</a:t>
            </a:r>
          </a:p>
        </p:txBody>
      </p:sp>
      <p:sp>
        <p:nvSpPr>
          <p:cNvPr id="114695" name="AutoShape 7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5400" b="1">
                <a:solidFill>
                  <a:srgbClr val="0000CC"/>
                </a:solidFill>
              </a:rPr>
              <a:t>0</a:t>
            </a:r>
            <a:endParaRPr lang="vi-VN" sz="5400" b="1">
              <a:solidFill>
                <a:srgbClr val="0000CC"/>
              </a:solidFill>
            </a:endParaRPr>
          </a:p>
        </p:txBody>
      </p:sp>
      <p:sp>
        <p:nvSpPr>
          <p:cNvPr id="114696" name="AutoShape 8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5400" b="1">
                <a:solidFill>
                  <a:srgbClr val="0000CC"/>
                </a:solidFill>
              </a:rPr>
              <a:t>1</a:t>
            </a:r>
            <a:endParaRPr lang="vi-VN" sz="5400" b="1">
              <a:solidFill>
                <a:srgbClr val="0000CC"/>
              </a:solidFill>
            </a:endParaRPr>
          </a:p>
        </p:txBody>
      </p:sp>
      <p:sp>
        <p:nvSpPr>
          <p:cNvPr id="114697" name="AutoShape 9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5400" b="1">
                <a:solidFill>
                  <a:srgbClr val="0000CC"/>
                </a:solidFill>
              </a:rPr>
              <a:t>2</a:t>
            </a:r>
            <a:endParaRPr lang="vi-VN" sz="5400" b="1">
              <a:solidFill>
                <a:srgbClr val="0000CC"/>
              </a:solidFill>
            </a:endParaRPr>
          </a:p>
        </p:txBody>
      </p:sp>
      <p:sp>
        <p:nvSpPr>
          <p:cNvPr id="114698" name="AutoShape 10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5400" b="1">
                <a:solidFill>
                  <a:srgbClr val="0000CC"/>
                </a:solidFill>
              </a:rPr>
              <a:t>3</a:t>
            </a:r>
            <a:endParaRPr lang="vi-VN" sz="5400" b="1">
              <a:solidFill>
                <a:srgbClr val="0000CC"/>
              </a:solidFill>
            </a:endParaRPr>
          </a:p>
        </p:txBody>
      </p:sp>
      <p:sp>
        <p:nvSpPr>
          <p:cNvPr id="114699" name="AutoShape 11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5400" b="1">
                <a:solidFill>
                  <a:srgbClr val="0000CC"/>
                </a:solidFill>
              </a:rPr>
              <a:t>4</a:t>
            </a:r>
            <a:endParaRPr lang="vi-VN" sz="5400" b="1">
              <a:solidFill>
                <a:srgbClr val="0000CC"/>
              </a:solidFill>
            </a:endParaRPr>
          </a:p>
        </p:txBody>
      </p:sp>
      <p:sp>
        <p:nvSpPr>
          <p:cNvPr id="114700" name="AutoShape 12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5400" b="1">
                <a:solidFill>
                  <a:srgbClr val="0000CC"/>
                </a:solidFill>
              </a:rPr>
              <a:t>5</a:t>
            </a:r>
            <a:endParaRPr lang="vi-VN" sz="5400" b="1">
              <a:solidFill>
                <a:srgbClr val="0000CC"/>
              </a:solidFill>
            </a:endParaRPr>
          </a:p>
        </p:txBody>
      </p:sp>
      <p:sp>
        <p:nvSpPr>
          <p:cNvPr id="114701" name="AutoShape 13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5400" b="1">
                <a:solidFill>
                  <a:srgbClr val="0000CC"/>
                </a:solidFill>
              </a:rPr>
              <a:t>6</a:t>
            </a:r>
            <a:endParaRPr lang="vi-VN" sz="5400" b="1">
              <a:solidFill>
                <a:srgbClr val="0000CC"/>
              </a:solidFill>
            </a:endParaRPr>
          </a:p>
        </p:txBody>
      </p:sp>
      <p:sp>
        <p:nvSpPr>
          <p:cNvPr id="114702" name="AutoShape 14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5400" b="1">
                <a:solidFill>
                  <a:srgbClr val="0000CC"/>
                </a:solidFill>
              </a:rPr>
              <a:t>7</a:t>
            </a:r>
            <a:endParaRPr lang="vi-VN" sz="5400" b="1">
              <a:solidFill>
                <a:srgbClr val="0000CC"/>
              </a:solidFill>
            </a:endParaRPr>
          </a:p>
        </p:txBody>
      </p:sp>
      <p:sp>
        <p:nvSpPr>
          <p:cNvPr id="114703" name="AutoShape 15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5400" b="1">
                <a:solidFill>
                  <a:srgbClr val="0000CC"/>
                </a:solidFill>
              </a:rPr>
              <a:t>8</a:t>
            </a:r>
            <a:endParaRPr lang="vi-VN" sz="5400" b="1">
              <a:solidFill>
                <a:srgbClr val="0000CC"/>
              </a:solidFill>
            </a:endParaRPr>
          </a:p>
        </p:txBody>
      </p:sp>
      <p:sp>
        <p:nvSpPr>
          <p:cNvPr id="114704" name="AutoShape 16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5400" b="1">
                <a:solidFill>
                  <a:srgbClr val="0000CC"/>
                </a:solidFill>
              </a:rPr>
              <a:t>9</a:t>
            </a:r>
            <a:endParaRPr lang="vi-VN" sz="5400" b="1">
              <a:solidFill>
                <a:srgbClr val="0000CC"/>
              </a:solidFill>
            </a:endParaRPr>
          </a:p>
        </p:txBody>
      </p:sp>
      <p:sp>
        <p:nvSpPr>
          <p:cNvPr id="114705" name="AutoShape 17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5400" b="1">
                <a:solidFill>
                  <a:srgbClr val="0000CC"/>
                </a:solidFill>
              </a:rPr>
              <a:t>10</a:t>
            </a:r>
            <a:endParaRPr lang="vi-VN" sz="5400" b="1">
              <a:solidFill>
                <a:srgbClr val="0000CC"/>
              </a:solidFill>
            </a:endParaRPr>
          </a:p>
        </p:txBody>
      </p:sp>
      <p:sp>
        <p:nvSpPr>
          <p:cNvPr id="114706" name="AutoShape 18"/>
          <p:cNvSpPr>
            <a:spLocks noChangeArrowheads="1"/>
          </p:cNvSpPr>
          <p:nvPr/>
        </p:nvSpPr>
        <p:spPr bwMode="auto">
          <a:xfrm>
            <a:off x="7391400" y="5486400"/>
            <a:ext cx="1447800" cy="457200"/>
          </a:xfrm>
          <a:prstGeom prst="roundRect">
            <a:avLst>
              <a:gd name="adj" fmla="val 5833"/>
            </a:avLst>
          </a:prstGeom>
          <a:solidFill>
            <a:srgbClr val="0000CC"/>
          </a:solidFill>
          <a:ln w="127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solidFill>
                  <a:schemeClr val="bg1"/>
                </a:solidFill>
              </a:rPr>
              <a:t>BẮT ĐẦU</a:t>
            </a:r>
            <a:endParaRPr lang="vi-VN" b="1">
              <a:solidFill>
                <a:schemeClr val="bg1"/>
              </a:solidFill>
            </a:endParaRPr>
          </a:p>
        </p:txBody>
      </p:sp>
      <p:sp>
        <p:nvSpPr>
          <p:cNvPr id="114707" name="AutoShape 19"/>
          <p:cNvSpPr>
            <a:spLocks noChangeArrowheads="1"/>
          </p:cNvSpPr>
          <p:nvPr/>
        </p:nvSpPr>
        <p:spPr bwMode="auto">
          <a:xfrm>
            <a:off x="7391400" y="6019800"/>
            <a:ext cx="609600" cy="457200"/>
          </a:xfrm>
          <a:prstGeom prst="roundRect">
            <a:avLst>
              <a:gd name="adj" fmla="val 5833"/>
            </a:avLst>
          </a:prstGeom>
          <a:solidFill>
            <a:srgbClr val="00FF99"/>
          </a:solidFill>
          <a:ln w="12700">
            <a:solidFill>
              <a:schemeClr val="folHlink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solidFill>
                  <a:schemeClr val="bg1"/>
                </a:solidFill>
              </a:rPr>
              <a:t>Đ</a:t>
            </a:r>
            <a:endParaRPr lang="vi-VN" b="1">
              <a:solidFill>
                <a:schemeClr val="bg1"/>
              </a:solidFill>
            </a:endParaRPr>
          </a:p>
        </p:txBody>
      </p:sp>
      <p:sp>
        <p:nvSpPr>
          <p:cNvPr id="114708" name="AutoShape 20"/>
          <p:cNvSpPr>
            <a:spLocks noChangeArrowheads="1"/>
          </p:cNvSpPr>
          <p:nvPr/>
        </p:nvSpPr>
        <p:spPr bwMode="auto">
          <a:xfrm>
            <a:off x="8229600" y="6019800"/>
            <a:ext cx="609600" cy="457200"/>
          </a:xfrm>
          <a:prstGeom prst="roundRect">
            <a:avLst>
              <a:gd name="adj" fmla="val 5833"/>
            </a:avLst>
          </a:prstGeom>
          <a:solidFill>
            <a:srgbClr val="00FF99"/>
          </a:solidFill>
          <a:ln w="12700">
            <a:solidFill>
              <a:schemeClr val="folHlink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solidFill>
                  <a:schemeClr val="bg1"/>
                </a:solidFill>
              </a:rPr>
              <a:t>S</a:t>
            </a:r>
            <a:endParaRPr lang="vi-VN" b="1">
              <a:solidFill>
                <a:schemeClr val="bg1"/>
              </a:solidFill>
            </a:endParaRPr>
          </a:p>
        </p:txBody>
      </p:sp>
      <p:sp>
        <p:nvSpPr>
          <p:cNvPr id="114709" name="WordArt 21"/>
          <p:cNvSpPr>
            <a:spLocks noChangeArrowheads="1" noChangeShapeType="1" noTextEdit="1"/>
          </p:cNvSpPr>
          <p:nvPr/>
        </p:nvSpPr>
        <p:spPr bwMode="auto">
          <a:xfrm>
            <a:off x="838200" y="6096000"/>
            <a:ext cx="4800600" cy="457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"/>
                <a:cs typeface="Arial"/>
              </a:rPr>
              <a:t>CHÍNH XÁC</a:t>
            </a:r>
          </a:p>
        </p:txBody>
      </p:sp>
      <p:sp>
        <p:nvSpPr>
          <p:cNvPr id="114710" name="WordArt 22"/>
          <p:cNvSpPr>
            <a:spLocks noChangeArrowheads="1" noChangeShapeType="1" noTextEdit="1"/>
          </p:cNvSpPr>
          <p:nvPr/>
        </p:nvSpPr>
        <p:spPr bwMode="auto">
          <a:xfrm>
            <a:off x="838200" y="6096000"/>
            <a:ext cx="4800600" cy="457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600" b="1" kern="1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"/>
                <a:cs typeface="Arial"/>
              </a:rPr>
              <a:t>CHƯA CHÍNH XÁC</a:t>
            </a:r>
            <a:endParaRPr lang="en-US" sz="3600" b="1" kern="10">
              <a:ln w="19050">
                <a:solidFill>
                  <a:srgbClr val="FFFF00"/>
                </a:solidFill>
                <a:round/>
                <a:headEnd/>
                <a:tailEnd/>
              </a:ln>
              <a:solidFill>
                <a:srgbClr val="FF0000"/>
              </a:solidFill>
              <a:latin typeface="Arial"/>
              <a:cs typeface="Arial"/>
            </a:endParaRPr>
          </a:p>
        </p:txBody>
      </p:sp>
      <p:sp>
        <p:nvSpPr>
          <p:cNvPr id="114711" name="Text Box 23"/>
          <p:cNvSpPr txBox="1">
            <a:spLocks noChangeArrowheads="1"/>
          </p:cNvSpPr>
          <p:nvPr/>
        </p:nvSpPr>
        <p:spPr bwMode="auto">
          <a:xfrm>
            <a:off x="496888" y="2935288"/>
            <a:ext cx="6208712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400">
                <a:solidFill>
                  <a:srgbClr val="0000CC"/>
                </a:solidFill>
              </a:rPr>
              <a:t>a/ Phơi khô.</a:t>
            </a:r>
          </a:p>
        </p:txBody>
      </p:sp>
      <p:sp>
        <p:nvSpPr>
          <p:cNvPr id="114712" name="Text Box 24"/>
          <p:cNvSpPr txBox="1">
            <a:spLocks noChangeArrowheads="1"/>
          </p:cNvSpPr>
          <p:nvPr/>
        </p:nvSpPr>
        <p:spPr bwMode="auto">
          <a:xfrm>
            <a:off x="523875" y="4195763"/>
            <a:ext cx="7361238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400">
                <a:solidFill>
                  <a:srgbClr val="0000CC"/>
                </a:solidFill>
              </a:rPr>
              <a:t>c/ Đóng hộp.</a:t>
            </a:r>
          </a:p>
        </p:txBody>
      </p:sp>
      <p:sp>
        <p:nvSpPr>
          <p:cNvPr id="114713" name="AutoShape 25"/>
          <p:cNvSpPr>
            <a:spLocks noChangeArrowheads="1"/>
          </p:cNvSpPr>
          <p:nvPr/>
        </p:nvSpPr>
        <p:spPr bwMode="auto">
          <a:xfrm>
            <a:off x="7772400" y="6477000"/>
            <a:ext cx="685800" cy="381000"/>
          </a:xfrm>
          <a:prstGeom prst="roundRect">
            <a:avLst>
              <a:gd name="adj" fmla="val 5833"/>
            </a:avLst>
          </a:prstGeom>
          <a:solidFill>
            <a:srgbClr val="00FF99"/>
          </a:solidFill>
          <a:ln w="12700">
            <a:solidFill>
              <a:schemeClr val="folHlink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solidFill>
                  <a:schemeClr val="bg1"/>
                </a:solidFill>
              </a:rPr>
              <a:t>X</a:t>
            </a:r>
            <a:endParaRPr lang="vi-VN" b="1">
              <a:solidFill>
                <a:schemeClr val="bg1"/>
              </a:solidFill>
            </a:endParaRPr>
          </a:p>
        </p:txBody>
      </p:sp>
      <p:sp>
        <p:nvSpPr>
          <p:cNvPr id="27673" name="AutoShape 26">
            <a:hlinkClick r:id="rId7" action="ppaction://hlinksldjump"/>
          </p:cNvPr>
          <p:cNvSpPr>
            <a:spLocks noChangeArrowheads="1"/>
          </p:cNvSpPr>
          <p:nvPr/>
        </p:nvSpPr>
        <p:spPr bwMode="auto">
          <a:xfrm>
            <a:off x="6400800" y="6400800"/>
            <a:ext cx="762000" cy="457200"/>
          </a:xfrm>
          <a:prstGeom prst="leftArrow">
            <a:avLst>
              <a:gd name="adj1" fmla="val 50000"/>
              <a:gd name="adj2" fmla="val 41667"/>
            </a:avLst>
          </a:prstGeom>
          <a:solidFill>
            <a:schemeClr val="accent1"/>
          </a:solidFill>
          <a:ln w="9525">
            <a:solidFill>
              <a:schemeClr val="folHlink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4715" name="Text Box 27"/>
          <p:cNvSpPr txBox="1">
            <a:spLocks noChangeArrowheads="1"/>
          </p:cNvSpPr>
          <p:nvPr/>
        </p:nvSpPr>
        <p:spPr bwMode="auto">
          <a:xfrm>
            <a:off x="503238" y="3536950"/>
            <a:ext cx="6877050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400">
                <a:solidFill>
                  <a:srgbClr val="0000CC"/>
                </a:solidFill>
              </a:rPr>
              <a:t>b/ Ướp mặn.</a:t>
            </a:r>
          </a:p>
        </p:txBody>
      </p:sp>
      <p:sp>
        <p:nvSpPr>
          <p:cNvPr id="114716" name="Text Box 28"/>
          <p:cNvSpPr txBox="1">
            <a:spLocks noChangeArrowheads="1"/>
          </p:cNvSpPr>
          <p:nvPr/>
        </p:nvSpPr>
        <p:spPr bwMode="auto">
          <a:xfrm>
            <a:off x="539750" y="4916488"/>
            <a:ext cx="6208713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400">
                <a:solidFill>
                  <a:srgbClr val="0000CC"/>
                </a:solidFill>
              </a:rPr>
              <a:t>d/ Cô đặc với đường.</a:t>
            </a:r>
          </a:p>
        </p:txBody>
      </p:sp>
    </p:spTree>
  </p:cSld>
  <p:clrMapOvr>
    <a:masterClrMapping/>
  </p:clrMapOvr>
  <p:transition spd="slow"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"/>
                                        <p:tgtEl>
                                          <p:spTgt spid="1146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"/>
                                        <p:tgtEl>
                                          <p:spTgt spid="1146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"/>
                                        <p:tgtEl>
                                          <p:spTgt spid="1146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"/>
                                        <p:tgtEl>
                                          <p:spTgt spid="1146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"/>
                                        <p:tgtEl>
                                          <p:spTgt spid="1146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"/>
                                        <p:tgtEl>
                                          <p:spTgt spid="1147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"/>
                                        <p:tgtEl>
                                          <p:spTgt spid="1147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"/>
                                        <p:tgtEl>
                                          <p:spTgt spid="1147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"/>
                                        <p:tgtEl>
                                          <p:spTgt spid="1147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"/>
                                        <p:tgtEl>
                                          <p:spTgt spid="1147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"/>
                                        <p:tgtEl>
                                          <p:spTgt spid="1147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1146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2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4" dur="80"/>
                                        <p:tgtEl>
                                          <p:spTgt spid="11469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5" dur="80"/>
                                        <p:tgtEl>
                                          <p:spTgt spid="11469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6" dur="80"/>
                                        <p:tgtEl>
                                          <p:spTgt spid="11469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 nodeType="afterGroup">
                            <p:stCondLst>
                              <p:cond delay="3740"/>
                            </p:stCondLst>
                            <p:childTnLst>
                              <p:par>
                                <p:cTn id="48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0" dur="80"/>
                                        <p:tgtEl>
                                          <p:spTgt spid="1147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1" dur="80"/>
                                        <p:tgtEl>
                                          <p:spTgt spid="1147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2" dur="80"/>
                                        <p:tgtEl>
                                          <p:spTgt spid="1147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 nodeType="afterGroup">
                            <p:stCondLst>
                              <p:cond delay="4180"/>
                            </p:stCondLst>
                            <p:childTnLst>
                              <p:par>
                                <p:cTn id="54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6" dur="80"/>
                                        <p:tgtEl>
                                          <p:spTgt spid="1147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7" dur="80"/>
                                        <p:tgtEl>
                                          <p:spTgt spid="1147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" dur="80"/>
                                        <p:tgtEl>
                                          <p:spTgt spid="1147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 nodeType="afterGroup">
                            <p:stCondLst>
                              <p:cond delay="4580"/>
                            </p:stCondLst>
                            <p:childTnLst>
                              <p:par>
                                <p:cTn id="60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2" dur="80"/>
                                        <p:tgtEl>
                                          <p:spTgt spid="1147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3" dur="80"/>
                                        <p:tgtEl>
                                          <p:spTgt spid="1147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4" dur="80"/>
                                        <p:tgtEl>
                                          <p:spTgt spid="1147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 nodeType="afterGroup">
                            <p:stCondLst>
                              <p:cond delay="5020"/>
                            </p:stCondLst>
                            <p:childTnLst>
                              <p:par>
                                <p:cTn id="66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8" dur="80"/>
                                        <p:tgtEl>
                                          <p:spTgt spid="11471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9" dur="80"/>
                                        <p:tgtEl>
                                          <p:spTgt spid="1147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0" dur="80"/>
                                        <p:tgtEl>
                                          <p:spTgt spid="1147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1" restart="whenNotActive" fill="hold" evtFilter="cancelBubble" nodeType="interactiveSeq">
                <p:stCondLst>
                  <p:cond evt="onClick" delay="0">
                    <p:tgtEl>
                      <p:spTgt spid="11470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2" fill="hold" nodeType="clickPar">
                      <p:stCondLst>
                        <p:cond delay="0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xit" presetSubtype="0" fill="hold" grpId="1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7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77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7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80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8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83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8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86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8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89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8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92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9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95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9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98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9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101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0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bomb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4706"/>
                  </p:tgtEl>
                </p:cond>
              </p:nextCondLst>
            </p:seq>
            <p:seq concurrent="1" nextAc="seek">
              <p:cTn id="103" restart="whenNotActive" fill="hold" evtFilter="cancelBubble" nodeType="interactiveSeq">
                <p:stCondLst>
                  <p:cond evt="onClick" delay="0">
                    <p:tgtEl>
                      <p:spTgt spid="11470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4" fill="hold" nodeType="clickPar">
                      <p:stCondLst>
                        <p:cond delay="0"/>
                      </p:stCondLst>
                      <p:childTnLst>
                        <p:par>
                          <p:cTn id="10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8" dur="500"/>
                                        <p:tgtEl>
                                          <p:spTgt spid="11470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0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applause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09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110" dur="2000" fill="hold"/>
                                        <p:tgtEl>
                                          <p:spTgt spid="1147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4707"/>
                  </p:tgtEl>
                </p:cond>
              </p:nextCondLst>
            </p:seq>
            <p:seq concurrent="1" nextAc="seek">
              <p:cTn id="111" restart="whenNotActive" fill="hold" evtFilter="cancelBubble" nodeType="interactiveSeq">
                <p:stCondLst>
                  <p:cond evt="onClick" delay="0">
                    <p:tgtEl>
                      <p:spTgt spid="11470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2" fill="hold" nodeType="clickPar">
                      <p:stCondLst>
                        <p:cond delay="0"/>
                      </p:stCondLst>
                      <p:childTnLst>
                        <p:par>
                          <p:cTn id="1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6" dur="500"/>
                                        <p:tgtEl>
                                          <p:spTgt spid="11471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4708"/>
                  </p:tgtEl>
                </p:cond>
              </p:nextCondLst>
            </p:seq>
            <p:seq concurrent="1" nextAc="seek">
              <p:cTn id="117" restart="whenNotActive" fill="hold" evtFilter="cancelBubble" nodeType="interactiveSeq">
                <p:stCondLst>
                  <p:cond evt="onClick" delay="0">
                    <p:tgtEl>
                      <p:spTgt spid="1147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8" fill="hold" nodeType="clickPar">
                      <p:stCondLst>
                        <p:cond delay="0"/>
                      </p:stCondLst>
                      <p:childTnLst>
                        <p:par>
                          <p:cTn id="1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0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21" dur="500"/>
                                        <p:tgtEl>
                                          <p:spTgt spid="1147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47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4713"/>
                  </p:tgtEl>
                </p:cond>
              </p:nextCondLst>
            </p:seq>
          </p:childTnLst>
        </p:cTn>
      </p:par>
    </p:tnLst>
    <p:bldLst>
      <p:bldP spid="114693" grpId="0"/>
      <p:bldP spid="114694" grpId="0"/>
      <p:bldP spid="114695" grpId="0" animBg="1"/>
      <p:bldP spid="114696" grpId="0" animBg="1"/>
      <p:bldP spid="114696" grpId="1" animBg="1"/>
      <p:bldP spid="114697" grpId="0" animBg="1"/>
      <p:bldP spid="114697" grpId="1" animBg="1"/>
      <p:bldP spid="114698" grpId="0" animBg="1"/>
      <p:bldP spid="114698" grpId="1" animBg="1"/>
      <p:bldP spid="114699" grpId="0" animBg="1"/>
      <p:bldP spid="114699" grpId="1" animBg="1"/>
      <p:bldP spid="114700" grpId="0" animBg="1"/>
      <p:bldP spid="114700" grpId="1" animBg="1"/>
      <p:bldP spid="114701" grpId="0" animBg="1"/>
      <p:bldP spid="114701" grpId="1" animBg="1"/>
      <p:bldP spid="114702" grpId="0" animBg="1"/>
      <p:bldP spid="114702" grpId="1" animBg="1"/>
      <p:bldP spid="114703" grpId="0" animBg="1"/>
      <p:bldP spid="114703" grpId="1" animBg="1"/>
      <p:bldP spid="114704" grpId="0" animBg="1"/>
      <p:bldP spid="114704" grpId="1" animBg="1"/>
      <p:bldP spid="114705" grpId="0" animBg="1"/>
      <p:bldP spid="114705" grpId="1" animBg="1"/>
      <p:bldP spid="114709" grpId="0" animBg="1"/>
      <p:bldP spid="114710" grpId="0" animBg="1"/>
      <p:bldP spid="114710" grpId="1" animBg="1"/>
      <p:bldP spid="114711" grpId="0"/>
      <p:bldP spid="114712" grpId="0"/>
      <p:bldP spid="114712" grpId="1"/>
      <p:bldP spid="114715" grpId="0"/>
      <p:bldP spid="114716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ext Box 3"/>
          <p:cNvSpPr txBox="1">
            <a:spLocks noChangeArrowheads="1"/>
          </p:cNvSpPr>
          <p:nvPr/>
        </p:nvSpPr>
        <p:spPr bwMode="auto">
          <a:xfrm>
            <a:off x="0" y="334963"/>
            <a:ext cx="9144000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200" b="1" u="sng">
                <a:solidFill>
                  <a:srgbClr val="0000CC"/>
                </a:solidFill>
              </a:rPr>
              <a:t>KHOA HỌC:</a:t>
            </a:r>
          </a:p>
        </p:txBody>
      </p:sp>
      <p:sp>
        <p:nvSpPr>
          <p:cNvPr id="28675" name="WordArt 4"/>
          <p:cNvSpPr>
            <a:spLocks noChangeArrowheads="1" noChangeShapeType="1" noTextEdit="1"/>
          </p:cNvSpPr>
          <p:nvPr/>
        </p:nvSpPr>
        <p:spPr bwMode="auto">
          <a:xfrm>
            <a:off x="1600200" y="762000"/>
            <a:ext cx="5791200" cy="381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600" b="1" kern="10">
                <a:ln w="19050">
                  <a:solidFill>
                    <a:srgbClr val="FF3300"/>
                  </a:solidFill>
                  <a:round/>
                  <a:headEnd/>
                  <a:tailEnd/>
                </a:ln>
                <a:solidFill>
                  <a:schemeClr val="accent2"/>
                </a:solidFill>
                <a:latin typeface="Arial"/>
                <a:cs typeface="Arial"/>
              </a:rPr>
              <a:t>ÔN TẬP:CON NGƯỜI VÀ SỨC KHỎE</a:t>
            </a:r>
            <a:endParaRPr lang="en-US" sz="3600" b="1" kern="10">
              <a:ln w="19050">
                <a:solidFill>
                  <a:srgbClr val="FF3300"/>
                </a:solidFill>
                <a:round/>
                <a:headEnd/>
                <a:tailEnd/>
              </a:ln>
              <a:solidFill>
                <a:schemeClr val="accent2"/>
              </a:solidFill>
              <a:latin typeface="Arial"/>
              <a:cs typeface="Arial"/>
            </a:endParaRPr>
          </a:p>
        </p:txBody>
      </p:sp>
      <p:sp>
        <p:nvSpPr>
          <p:cNvPr id="115717" name="Text Box 5"/>
          <p:cNvSpPr txBox="1">
            <a:spLocks noChangeArrowheads="1"/>
          </p:cNvSpPr>
          <p:nvPr/>
        </p:nvSpPr>
        <p:spPr bwMode="auto">
          <a:xfrm>
            <a:off x="152400" y="1371600"/>
            <a:ext cx="190500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200" b="1" u="sng">
                <a:solidFill>
                  <a:srgbClr val="0000CC"/>
                </a:solidFill>
              </a:rPr>
              <a:t>CÂU 24:</a:t>
            </a:r>
          </a:p>
        </p:txBody>
      </p:sp>
      <p:sp>
        <p:nvSpPr>
          <p:cNvPr id="115718" name="Text Box 6"/>
          <p:cNvSpPr txBox="1">
            <a:spLocks noChangeArrowheads="1"/>
          </p:cNvSpPr>
          <p:nvPr/>
        </p:nvSpPr>
        <p:spPr bwMode="auto">
          <a:xfrm>
            <a:off x="496888" y="1752600"/>
            <a:ext cx="6589712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400">
                <a:solidFill>
                  <a:srgbClr val="0000CC"/>
                </a:solidFill>
              </a:rPr>
              <a:t>Trong các cách bảo quản thức ăn dưới đây, cách nào làm cho vi sinh vật không có điều kiện hoạt động?</a:t>
            </a:r>
          </a:p>
        </p:txBody>
      </p:sp>
      <p:sp>
        <p:nvSpPr>
          <p:cNvPr id="115719" name="AutoShape 7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5400" b="1">
                <a:solidFill>
                  <a:srgbClr val="0000CC"/>
                </a:solidFill>
              </a:rPr>
              <a:t>0</a:t>
            </a:r>
            <a:endParaRPr lang="vi-VN" sz="5400" b="1">
              <a:solidFill>
                <a:srgbClr val="0000CC"/>
              </a:solidFill>
            </a:endParaRPr>
          </a:p>
        </p:txBody>
      </p:sp>
      <p:sp>
        <p:nvSpPr>
          <p:cNvPr id="115720" name="AutoShape 8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5400" b="1">
                <a:solidFill>
                  <a:srgbClr val="0000CC"/>
                </a:solidFill>
              </a:rPr>
              <a:t>1</a:t>
            </a:r>
            <a:endParaRPr lang="vi-VN" sz="5400" b="1">
              <a:solidFill>
                <a:srgbClr val="0000CC"/>
              </a:solidFill>
            </a:endParaRPr>
          </a:p>
        </p:txBody>
      </p:sp>
      <p:sp>
        <p:nvSpPr>
          <p:cNvPr id="115721" name="AutoShape 9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5400" b="1">
                <a:solidFill>
                  <a:srgbClr val="0000CC"/>
                </a:solidFill>
              </a:rPr>
              <a:t>2</a:t>
            </a:r>
            <a:endParaRPr lang="vi-VN" sz="5400" b="1">
              <a:solidFill>
                <a:srgbClr val="0000CC"/>
              </a:solidFill>
            </a:endParaRPr>
          </a:p>
        </p:txBody>
      </p:sp>
      <p:sp>
        <p:nvSpPr>
          <p:cNvPr id="115722" name="AutoShape 10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5400" b="1">
                <a:solidFill>
                  <a:srgbClr val="0000CC"/>
                </a:solidFill>
              </a:rPr>
              <a:t>3</a:t>
            </a:r>
            <a:endParaRPr lang="vi-VN" sz="5400" b="1">
              <a:solidFill>
                <a:srgbClr val="0000CC"/>
              </a:solidFill>
            </a:endParaRPr>
          </a:p>
        </p:txBody>
      </p:sp>
      <p:sp>
        <p:nvSpPr>
          <p:cNvPr id="115723" name="AutoShape 11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5400" b="1">
                <a:solidFill>
                  <a:srgbClr val="0000CC"/>
                </a:solidFill>
              </a:rPr>
              <a:t>4</a:t>
            </a:r>
            <a:endParaRPr lang="vi-VN" sz="5400" b="1">
              <a:solidFill>
                <a:srgbClr val="0000CC"/>
              </a:solidFill>
            </a:endParaRPr>
          </a:p>
        </p:txBody>
      </p:sp>
      <p:sp>
        <p:nvSpPr>
          <p:cNvPr id="115724" name="AutoShape 12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5400" b="1">
                <a:solidFill>
                  <a:srgbClr val="0000CC"/>
                </a:solidFill>
              </a:rPr>
              <a:t>5</a:t>
            </a:r>
            <a:endParaRPr lang="vi-VN" sz="5400" b="1">
              <a:solidFill>
                <a:srgbClr val="0000CC"/>
              </a:solidFill>
            </a:endParaRPr>
          </a:p>
        </p:txBody>
      </p:sp>
      <p:sp>
        <p:nvSpPr>
          <p:cNvPr id="115725" name="AutoShape 13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5400" b="1">
                <a:solidFill>
                  <a:srgbClr val="0000CC"/>
                </a:solidFill>
              </a:rPr>
              <a:t>6</a:t>
            </a:r>
            <a:endParaRPr lang="vi-VN" sz="5400" b="1">
              <a:solidFill>
                <a:srgbClr val="0000CC"/>
              </a:solidFill>
            </a:endParaRPr>
          </a:p>
        </p:txBody>
      </p:sp>
      <p:sp>
        <p:nvSpPr>
          <p:cNvPr id="115726" name="AutoShape 14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5400" b="1">
                <a:solidFill>
                  <a:srgbClr val="0000CC"/>
                </a:solidFill>
              </a:rPr>
              <a:t>7</a:t>
            </a:r>
            <a:endParaRPr lang="vi-VN" sz="5400" b="1">
              <a:solidFill>
                <a:srgbClr val="0000CC"/>
              </a:solidFill>
            </a:endParaRPr>
          </a:p>
        </p:txBody>
      </p:sp>
      <p:sp>
        <p:nvSpPr>
          <p:cNvPr id="115727" name="AutoShape 15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5400" b="1">
                <a:solidFill>
                  <a:srgbClr val="0000CC"/>
                </a:solidFill>
              </a:rPr>
              <a:t>8</a:t>
            </a:r>
            <a:endParaRPr lang="vi-VN" sz="5400" b="1">
              <a:solidFill>
                <a:srgbClr val="0000CC"/>
              </a:solidFill>
            </a:endParaRPr>
          </a:p>
        </p:txBody>
      </p:sp>
      <p:sp>
        <p:nvSpPr>
          <p:cNvPr id="115728" name="AutoShape 16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5400" b="1">
                <a:solidFill>
                  <a:srgbClr val="0000CC"/>
                </a:solidFill>
              </a:rPr>
              <a:t>9</a:t>
            </a:r>
            <a:endParaRPr lang="vi-VN" sz="5400" b="1">
              <a:solidFill>
                <a:srgbClr val="0000CC"/>
              </a:solidFill>
            </a:endParaRPr>
          </a:p>
        </p:txBody>
      </p:sp>
      <p:sp>
        <p:nvSpPr>
          <p:cNvPr id="115729" name="AutoShape 17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5400" b="1">
                <a:solidFill>
                  <a:srgbClr val="0000CC"/>
                </a:solidFill>
              </a:rPr>
              <a:t>10</a:t>
            </a:r>
            <a:endParaRPr lang="vi-VN" sz="5400" b="1">
              <a:solidFill>
                <a:srgbClr val="0000CC"/>
              </a:solidFill>
            </a:endParaRPr>
          </a:p>
        </p:txBody>
      </p:sp>
      <p:sp>
        <p:nvSpPr>
          <p:cNvPr id="115730" name="AutoShape 18"/>
          <p:cNvSpPr>
            <a:spLocks noChangeArrowheads="1"/>
          </p:cNvSpPr>
          <p:nvPr/>
        </p:nvSpPr>
        <p:spPr bwMode="auto">
          <a:xfrm>
            <a:off x="7391400" y="5486400"/>
            <a:ext cx="1447800" cy="457200"/>
          </a:xfrm>
          <a:prstGeom prst="roundRect">
            <a:avLst>
              <a:gd name="adj" fmla="val 5833"/>
            </a:avLst>
          </a:prstGeom>
          <a:solidFill>
            <a:srgbClr val="0000CC"/>
          </a:solidFill>
          <a:ln w="127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solidFill>
                  <a:schemeClr val="bg1"/>
                </a:solidFill>
              </a:rPr>
              <a:t>BẮT ĐẦU</a:t>
            </a:r>
            <a:endParaRPr lang="vi-VN" b="1">
              <a:solidFill>
                <a:schemeClr val="bg1"/>
              </a:solidFill>
            </a:endParaRPr>
          </a:p>
        </p:txBody>
      </p:sp>
      <p:sp>
        <p:nvSpPr>
          <p:cNvPr id="115731" name="AutoShape 19"/>
          <p:cNvSpPr>
            <a:spLocks noChangeArrowheads="1"/>
          </p:cNvSpPr>
          <p:nvPr/>
        </p:nvSpPr>
        <p:spPr bwMode="auto">
          <a:xfrm>
            <a:off x="7391400" y="6019800"/>
            <a:ext cx="609600" cy="457200"/>
          </a:xfrm>
          <a:prstGeom prst="roundRect">
            <a:avLst>
              <a:gd name="adj" fmla="val 5833"/>
            </a:avLst>
          </a:prstGeom>
          <a:solidFill>
            <a:srgbClr val="00FF99"/>
          </a:solidFill>
          <a:ln w="12700">
            <a:solidFill>
              <a:schemeClr val="folHlink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solidFill>
                  <a:schemeClr val="bg1"/>
                </a:solidFill>
              </a:rPr>
              <a:t>Đ</a:t>
            </a:r>
            <a:endParaRPr lang="vi-VN" b="1">
              <a:solidFill>
                <a:schemeClr val="bg1"/>
              </a:solidFill>
            </a:endParaRPr>
          </a:p>
        </p:txBody>
      </p:sp>
      <p:sp>
        <p:nvSpPr>
          <p:cNvPr id="115732" name="AutoShape 20"/>
          <p:cNvSpPr>
            <a:spLocks noChangeArrowheads="1"/>
          </p:cNvSpPr>
          <p:nvPr/>
        </p:nvSpPr>
        <p:spPr bwMode="auto">
          <a:xfrm>
            <a:off x="8229600" y="6019800"/>
            <a:ext cx="609600" cy="457200"/>
          </a:xfrm>
          <a:prstGeom prst="roundRect">
            <a:avLst>
              <a:gd name="adj" fmla="val 5833"/>
            </a:avLst>
          </a:prstGeom>
          <a:solidFill>
            <a:srgbClr val="00FF99"/>
          </a:solidFill>
          <a:ln w="12700">
            <a:solidFill>
              <a:schemeClr val="folHlink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solidFill>
                  <a:schemeClr val="bg1"/>
                </a:solidFill>
              </a:rPr>
              <a:t>S</a:t>
            </a:r>
            <a:endParaRPr lang="vi-VN" b="1">
              <a:solidFill>
                <a:schemeClr val="bg1"/>
              </a:solidFill>
            </a:endParaRPr>
          </a:p>
        </p:txBody>
      </p:sp>
      <p:sp>
        <p:nvSpPr>
          <p:cNvPr id="115733" name="WordArt 21"/>
          <p:cNvSpPr>
            <a:spLocks noChangeArrowheads="1" noChangeShapeType="1" noTextEdit="1"/>
          </p:cNvSpPr>
          <p:nvPr/>
        </p:nvSpPr>
        <p:spPr bwMode="auto">
          <a:xfrm>
            <a:off x="838200" y="6096000"/>
            <a:ext cx="4800600" cy="457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"/>
                <a:cs typeface="Arial"/>
              </a:rPr>
              <a:t>CHÍNH XÁC</a:t>
            </a:r>
          </a:p>
        </p:txBody>
      </p:sp>
      <p:sp>
        <p:nvSpPr>
          <p:cNvPr id="115734" name="WordArt 22"/>
          <p:cNvSpPr>
            <a:spLocks noChangeArrowheads="1" noChangeShapeType="1" noTextEdit="1"/>
          </p:cNvSpPr>
          <p:nvPr/>
        </p:nvSpPr>
        <p:spPr bwMode="auto">
          <a:xfrm>
            <a:off x="838200" y="6096000"/>
            <a:ext cx="4800600" cy="457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600" b="1" kern="1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"/>
                <a:cs typeface="Arial"/>
              </a:rPr>
              <a:t>CHƯA CHÍNH XÁC</a:t>
            </a:r>
            <a:endParaRPr lang="en-US" sz="3600" b="1" kern="10">
              <a:ln w="19050">
                <a:solidFill>
                  <a:srgbClr val="FFFF00"/>
                </a:solidFill>
                <a:round/>
                <a:headEnd/>
                <a:tailEnd/>
              </a:ln>
              <a:solidFill>
                <a:srgbClr val="FF0000"/>
              </a:solidFill>
              <a:latin typeface="Arial"/>
              <a:cs typeface="Arial"/>
            </a:endParaRPr>
          </a:p>
        </p:txBody>
      </p:sp>
      <p:sp>
        <p:nvSpPr>
          <p:cNvPr id="115735" name="Text Box 23"/>
          <p:cNvSpPr txBox="1">
            <a:spLocks noChangeArrowheads="1"/>
          </p:cNvSpPr>
          <p:nvPr/>
        </p:nvSpPr>
        <p:spPr bwMode="auto">
          <a:xfrm>
            <a:off x="496888" y="2935288"/>
            <a:ext cx="6208712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400">
                <a:solidFill>
                  <a:srgbClr val="0000CC"/>
                </a:solidFill>
              </a:rPr>
              <a:t>a/ Phơi khô.</a:t>
            </a:r>
          </a:p>
        </p:txBody>
      </p:sp>
      <p:sp>
        <p:nvSpPr>
          <p:cNvPr id="115736" name="Text Box 24"/>
          <p:cNvSpPr txBox="1">
            <a:spLocks noChangeArrowheads="1"/>
          </p:cNvSpPr>
          <p:nvPr/>
        </p:nvSpPr>
        <p:spPr bwMode="auto">
          <a:xfrm>
            <a:off x="523875" y="4195763"/>
            <a:ext cx="7361238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400">
                <a:solidFill>
                  <a:srgbClr val="0000CC"/>
                </a:solidFill>
              </a:rPr>
              <a:t>c/ Đóng hộp.</a:t>
            </a:r>
          </a:p>
        </p:txBody>
      </p:sp>
      <p:sp>
        <p:nvSpPr>
          <p:cNvPr id="115737" name="AutoShape 25"/>
          <p:cNvSpPr>
            <a:spLocks noChangeArrowheads="1"/>
          </p:cNvSpPr>
          <p:nvPr/>
        </p:nvSpPr>
        <p:spPr bwMode="auto">
          <a:xfrm>
            <a:off x="7772400" y="6477000"/>
            <a:ext cx="685800" cy="381000"/>
          </a:xfrm>
          <a:prstGeom prst="roundRect">
            <a:avLst>
              <a:gd name="adj" fmla="val 5833"/>
            </a:avLst>
          </a:prstGeom>
          <a:solidFill>
            <a:srgbClr val="00FF99"/>
          </a:solidFill>
          <a:ln w="12700">
            <a:solidFill>
              <a:schemeClr val="folHlink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solidFill>
                  <a:schemeClr val="bg1"/>
                </a:solidFill>
              </a:rPr>
              <a:t>X</a:t>
            </a:r>
            <a:endParaRPr lang="vi-VN" b="1">
              <a:solidFill>
                <a:schemeClr val="bg1"/>
              </a:solidFill>
            </a:endParaRPr>
          </a:p>
        </p:txBody>
      </p:sp>
      <p:sp>
        <p:nvSpPr>
          <p:cNvPr id="28697" name="AutoShape 26">
            <a:hlinkClick r:id="rId7" action="ppaction://hlinksldjump"/>
          </p:cNvPr>
          <p:cNvSpPr>
            <a:spLocks noChangeArrowheads="1"/>
          </p:cNvSpPr>
          <p:nvPr/>
        </p:nvSpPr>
        <p:spPr bwMode="auto">
          <a:xfrm>
            <a:off x="6400800" y="6400800"/>
            <a:ext cx="762000" cy="457200"/>
          </a:xfrm>
          <a:prstGeom prst="leftArrow">
            <a:avLst>
              <a:gd name="adj1" fmla="val 50000"/>
              <a:gd name="adj2" fmla="val 41667"/>
            </a:avLst>
          </a:prstGeom>
          <a:solidFill>
            <a:schemeClr val="accent1"/>
          </a:solidFill>
          <a:ln w="9525">
            <a:solidFill>
              <a:schemeClr val="folHlink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5739" name="Text Box 27"/>
          <p:cNvSpPr txBox="1">
            <a:spLocks noChangeArrowheads="1"/>
          </p:cNvSpPr>
          <p:nvPr/>
        </p:nvSpPr>
        <p:spPr bwMode="auto">
          <a:xfrm>
            <a:off x="503238" y="3536950"/>
            <a:ext cx="6877050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400">
                <a:solidFill>
                  <a:srgbClr val="0000CC"/>
                </a:solidFill>
              </a:rPr>
              <a:t>b/ Ướp mặn.</a:t>
            </a:r>
          </a:p>
        </p:txBody>
      </p:sp>
      <p:sp>
        <p:nvSpPr>
          <p:cNvPr id="115740" name="Text Box 28"/>
          <p:cNvSpPr txBox="1">
            <a:spLocks noChangeArrowheads="1"/>
          </p:cNvSpPr>
          <p:nvPr/>
        </p:nvSpPr>
        <p:spPr bwMode="auto">
          <a:xfrm>
            <a:off x="539750" y="4916488"/>
            <a:ext cx="6208713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400">
                <a:solidFill>
                  <a:srgbClr val="0000CC"/>
                </a:solidFill>
              </a:rPr>
              <a:t>d/ Câu a và b.</a:t>
            </a:r>
          </a:p>
        </p:txBody>
      </p:sp>
    </p:spTree>
  </p:cSld>
  <p:clrMapOvr>
    <a:masterClrMapping/>
  </p:clrMapOvr>
  <p:transition spd="slow"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"/>
                                        <p:tgtEl>
                                          <p:spTgt spid="1157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"/>
                                        <p:tgtEl>
                                          <p:spTgt spid="1157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"/>
                                        <p:tgtEl>
                                          <p:spTgt spid="1157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"/>
                                        <p:tgtEl>
                                          <p:spTgt spid="1157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"/>
                                        <p:tgtEl>
                                          <p:spTgt spid="1157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"/>
                                        <p:tgtEl>
                                          <p:spTgt spid="1157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"/>
                                        <p:tgtEl>
                                          <p:spTgt spid="1157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"/>
                                        <p:tgtEl>
                                          <p:spTgt spid="1157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"/>
                                        <p:tgtEl>
                                          <p:spTgt spid="1157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"/>
                                        <p:tgtEl>
                                          <p:spTgt spid="1157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"/>
                                        <p:tgtEl>
                                          <p:spTgt spid="1157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1157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2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4" dur="80"/>
                                        <p:tgtEl>
                                          <p:spTgt spid="11571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5" dur="80"/>
                                        <p:tgtEl>
                                          <p:spTgt spid="1157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6" dur="80"/>
                                        <p:tgtEl>
                                          <p:spTgt spid="1157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 nodeType="afterGroup">
                            <p:stCondLst>
                              <p:cond delay="3700"/>
                            </p:stCondLst>
                            <p:childTnLst>
                              <p:par>
                                <p:cTn id="48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0" dur="80"/>
                                        <p:tgtEl>
                                          <p:spTgt spid="11573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1" dur="80"/>
                                        <p:tgtEl>
                                          <p:spTgt spid="11573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2" dur="80"/>
                                        <p:tgtEl>
                                          <p:spTgt spid="11573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 nodeType="afterGroup">
                            <p:stCondLst>
                              <p:cond delay="4140"/>
                            </p:stCondLst>
                            <p:childTnLst>
                              <p:par>
                                <p:cTn id="54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6" dur="80"/>
                                        <p:tgtEl>
                                          <p:spTgt spid="11573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7" dur="80"/>
                                        <p:tgtEl>
                                          <p:spTgt spid="11573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" dur="80"/>
                                        <p:tgtEl>
                                          <p:spTgt spid="11573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 nodeType="afterGroup">
                            <p:stCondLst>
                              <p:cond delay="4540"/>
                            </p:stCondLst>
                            <p:childTnLst>
                              <p:par>
                                <p:cTn id="60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2" dur="80"/>
                                        <p:tgtEl>
                                          <p:spTgt spid="11573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3" dur="80"/>
                                        <p:tgtEl>
                                          <p:spTgt spid="11573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4" dur="80"/>
                                        <p:tgtEl>
                                          <p:spTgt spid="11573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 nodeType="afterGroup">
                            <p:stCondLst>
                              <p:cond delay="4980"/>
                            </p:stCondLst>
                            <p:childTnLst>
                              <p:par>
                                <p:cTn id="66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8" dur="80"/>
                                        <p:tgtEl>
                                          <p:spTgt spid="11574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9" dur="80"/>
                                        <p:tgtEl>
                                          <p:spTgt spid="11574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0" dur="80"/>
                                        <p:tgtEl>
                                          <p:spTgt spid="11574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1" restart="whenNotActive" fill="hold" evtFilter="cancelBubble" nodeType="interactiveSeq">
                <p:stCondLst>
                  <p:cond evt="onClick" delay="0">
                    <p:tgtEl>
                      <p:spTgt spid="1157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2" fill="hold" nodeType="clickPar">
                      <p:stCondLst>
                        <p:cond delay="0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xit" presetSubtype="0" fill="hold" grpId="1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7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77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7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80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8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83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8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86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8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89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8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92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9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95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9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98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9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101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0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bomb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5730"/>
                  </p:tgtEl>
                </p:cond>
              </p:nextCondLst>
            </p:seq>
            <p:seq concurrent="1" nextAc="seek">
              <p:cTn id="103" restart="whenNotActive" fill="hold" evtFilter="cancelBubble" nodeType="interactiveSeq">
                <p:stCondLst>
                  <p:cond evt="onClick" delay="0">
                    <p:tgtEl>
                      <p:spTgt spid="1157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4" fill="hold" nodeType="clickPar">
                      <p:stCondLst>
                        <p:cond delay="0"/>
                      </p:stCondLst>
                      <p:childTnLst>
                        <p:par>
                          <p:cTn id="10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8" dur="500"/>
                                        <p:tgtEl>
                                          <p:spTgt spid="11573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0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applause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09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110" dur="2000" fill="hold"/>
                                        <p:tgtEl>
                                          <p:spTgt spid="11574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5731"/>
                  </p:tgtEl>
                </p:cond>
              </p:nextCondLst>
            </p:seq>
            <p:seq concurrent="1" nextAc="seek">
              <p:cTn id="111" restart="whenNotActive" fill="hold" evtFilter="cancelBubble" nodeType="interactiveSeq">
                <p:stCondLst>
                  <p:cond evt="onClick" delay="0">
                    <p:tgtEl>
                      <p:spTgt spid="1157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2" fill="hold" nodeType="clickPar">
                      <p:stCondLst>
                        <p:cond delay="0"/>
                      </p:stCondLst>
                      <p:childTnLst>
                        <p:par>
                          <p:cTn id="1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6" dur="500"/>
                                        <p:tgtEl>
                                          <p:spTgt spid="11573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5732"/>
                  </p:tgtEl>
                </p:cond>
              </p:nextCondLst>
            </p:seq>
            <p:seq concurrent="1" nextAc="seek">
              <p:cTn id="117" restart="whenNotActive" fill="hold" evtFilter="cancelBubble" nodeType="interactiveSeq">
                <p:stCondLst>
                  <p:cond evt="onClick" delay="0">
                    <p:tgtEl>
                      <p:spTgt spid="1157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8" fill="hold" nodeType="clickPar">
                      <p:stCondLst>
                        <p:cond delay="0"/>
                      </p:stCondLst>
                      <p:childTnLst>
                        <p:par>
                          <p:cTn id="1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0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21" dur="500"/>
                                        <p:tgtEl>
                                          <p:spTgt spid="1157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57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5737"/>
                  </p:tgtEl>
                </p:cond>
              </p:nextCondLst>
            </p:seq>
          </p:childTnLst>
        </p:cTn>
      </p:par>
    </p:tnLst>
    <p:bldLst>
      <p:bldP spid="115717" grpId="0"/>
      <p:bldP spid="115718" grpId="0"/>
      <p:bldP spid="115719" grpId="0" animBg="1"/>
      <p:bldP spid="115720" grpId="0" animBg="1"/>
      <p:bldP spid="115720" grpId="1" animBg="1"/>
      <p:bldP spid="115721" grpId="0" animBg="1"/>
      <p:bldP spid="115721" grpId="1" animBg="1"/>
      <p:bldP spid="115722" grpId="0" animBg="1"/>
      <p:bldP spid="115722" grpId="1" animBg="1"/>
      <p:bldP spid="115723" grpId="0" animBg="1"/>
      <p:bldP spid="115723" grpId="1" animBg="1"/>
      <p:bldP spid="115724" grpId="0" animBg="1"/>
      <p:bldP spid="115724" grpId="1" animBg="1"/>
      <p:bldP spid="115725" grpId="0" animBg="1"/>
      <p:bldP spid="115725" grpId="1" animBg="1"/>
      <p:bldP spid="115726" grpId="0" animBg="1"/>
      <p:bldP spid="115726" grpId="1" animBg="1"/>
      <p:bldP spid="115727" grpId="0" animBg="1"/>
      <p:bldP spid="115727" grpId="1" animBg="1"/>
      <p:bldP spid="115728" grpId="0" animBg="1"/>
      <p:bldP spid="115728" grpId="1" animBg="1"/>
      <p:bldP spid="115729" grpId="0" animBg="1"/>
      <p:bldP spid="115729" grpId="1" animBg="1"/>
      <p:bldP spid="115733" grpId="0" animBg="1"/>
      <p:bldP spid="115734" grpId="0" animBg="1"/>
      <p:bldP spid="115734" grpId="1" animBg="1"/>
      <p:bldP spid="115735" grpId="0"/>
      <p:bldP spid="115736" grpId="0"/>
      <p:bldP spid="115739" grpId="0"/>
      <p:bldP spid="115740" grpId="0"/>
      <p:bldP spid="115740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AutoShape 2"/>
          <p:cNvSpPr>
            <a:spLocks noChangeArrowheads="1"/>
          </p:cNvSpPr>
          <p:nvPr/>
        </p:nvSpPr>
        <p:spPr bwMode="auto">
          <a:xfrm>
            <a:off x="6248400" y="1752600"/>
            <a:ext cx="2667000" cy="3657600"/>
          </a:xfrm>
          <a:prstGeom prst="roundRect">
            <a:avLst>
              <a:gd name="adj" fmla="val 5833"/>
            </a:avLst>
          </a:prstGeom>
          <a:solidFill>
            <a:schemeClr val="accent1"/>
          </a:solidFill>
          <a:ln w="127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99" name="Text Box 4"/>
          <p:cNvSpPr txBox="1">
            <a:spLocks noChangeArrowheads="1"/>
          </p:cNvSpPr>
          <p:nvPr/>
        </p:nvSpPr>
        <p:spPr bwMode="auto">
          <a:xfrm>
            <a:off x="0" y="334963"/>
            <a:ext cx="9144000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200" b="1" u="sng">
                <a:solidFill>
                  <a:srgbClr val="0000CC"/>
                </a:solidFill>
              </a:rPr>
              <a:t>KHOA HỌC:</a:t>
            </a:r>
          </a:p>
        </p:txBody>
      </p:sp>
      <p:sp>
        <p:nvSpPr>
          <p:cNvPr id="4100" name="WordArt 5"/>
          <p:cNvSpPr>
            <a:spLocks noChangeArrowheads="1" noChangeShapeType="1" noTextEdit="1"/>
          </p:cNvSpPr>
          <p:nvPr/>
        </p:nvSpPr>
        <p:spPr bwMode="auto">
          <a:xfrm>
            <a:off x="1600200" y="762000"/>
            <a:ext cx="5791200" cy="381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600" b="1" kern="10">
                <a:ln w="19050">
                  <a:solidFill>
                    <a:srgbClr val="FF3300"/>
                  </a:solidFill>
                  <a:round/>
                  <a:headEnd/>
                  <a:tailEnd/>
                </a:ln>
                <a:solidFill>
                  <a:schemeClr val="accent2"/>
                </a:solidFill>
                <a:latin typeface="Arial"/>
                <a:cs typeface="Arial"/>
              </a:rPr>
              <a:t>ÔN TẬP:CON NGƯỜI VÀ SỨC KHỎE</a:t>
            </a:r>
            <a:endParaRPr lang="en-US" sz="3600" b="1" kern="10">
              <a:ln w="19050">
                <a:solidFill>
                  <a:srgbClr val="FF3300"/>
                </a:solidFill>
                <a:round/>
                <a:headEnd/>
                <a:tailEnd/>
              </a:ln>
              <a:solidFill>
                <a:schemeClr val="accent2"/>
              </a:solidFill>
              <a:latin typeface="Arial"/>
              <a:cs typeface="Arial"/>
            </a:endParaRPr>
          </a:p>
        </p:txBody>
      </p:sp>
      <p:sp>
        <p:nvSpPr>
          <p:cNvPr id="4101" name="AutoShape 22"/>
          <p:cNvSpPr>
            <a:spLocks noChangeArrowheads="1"/>
          </p:cNvSpPr>
          <p:nvPr/>
        </p:nvSpPr>
        <p:spPr bwMode="auto">
          <a:xfrm>
            <a:off x="6324600" y="2895600"/>
            <a:ext cx="1143000" cy="685800"/>
          </a:xfrm>
          <a:prstGeom prst="roundRect">
            <a:avLst>
              <a:gd name="adj" fmla="val 5833"/>
            </a:avLst>
          </a:prstGeom>
          <a:solidFill>
            <a:srgbClr val="FFFF00"/>
          </a:solidFill>
          <a:ln w="127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600" b="1">
                <a:solidFill>
                  <a:srgbClr val="0000CC"/>
                </a:solidFill>
              </a:rPr>
              <a:t>TỔ 1</a:t>
            </a:r>
            <a:endParaRPr lang="vi-VN" sz="3600" b="1">
              <a:solidFill>
                <a:srgbClr val="0000CC"/>
              </a:solidFill>
            </a:endParaRPr>
          </a:p>
        </p:txBody>
      </p:sp>
      <p:sp>
        <p:nvSpPr>
          <p:cNvPr id="4102" name="AutoShape 23"/>
          <p:cNvSpPr>
            <a:spLocks noChangeArrowheads="1"/>
          </p:cNvSpPr>
          <p:nvPr/>
        </p:nvSpPr>
        <p:spPr bwMode="auto">
          <a:xfrm>
            <a:off x="6324600" y="3657600"/>
            <a:ext cx="1143000" cy="685800"/>
          </a:xfrm>
          <a:prstGeom prst="roundRect">
            <a:avLst>
              <a:gd name="adj" fmla="val 5833"/>
            </a:avLst>
          </a:prstGeom>
          <a:solidFill>
            <a:srgbClr val="FFFF00"/>
          </a:solidFill>
          <a:ln w="127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600" b="1">
                <a:solidFill>
                  <a:srgbClr val="0000CC"/>
                </a:solidFill>
              </a:rPr>
              <a:t>TỔ 2</a:t>
            </a:r>
            <a:endParaRPr lang="vi-VN" sz="3600" b="1">
              <a:solidFill>
                <a:srgbClr val="0000CC"/>
              </a:solidFill>
            </a:endParaRPr>
          </a:p>
        </p:txBody>
      </p:sp>
      <p:sp>
        <p:nvSpPr>
          <p:cNvPr id="4103" name="AutoShape 24"/>
          <p:cNvSpPr>
            <a:spLocks noChangeArrowheads="1"/>
          </p:cNvSpPr>
          <p:nvPr/>
        </p:nvSpPr>
        <p:spPr bwMode="auto">
          <a:xfrm>
            <a:off x="6324600" y="4419600"/>
            <a:ext cx="1143000" cy="685800"/>
          </a:xfrm>
          <a:prstGeom prst="roundRect">
            <a:avLst>
              <a:gd name="adj" fmla="val 5833"/>
            </a:avLst>
          </a:prstGeom>
          <a:solidFill>
            <a:srgbClr val="FFFF00"/>
          </a:solidFill>
          <a:ln w="127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600" b="1">
                <a:solidFill>
                  <a:srgbClr val="0000CC"/>
                </a:solidFill>
              </a:rPr>
              <a:t>TỔ 3</a:t>
            </a:r>
            <a:endParaRPr lang="vi-VN" sz="3600" b="1">
              <a:solidFill>
                <a:srgbClr val="0000CC"/>
              </a:solidFill>
            </a:endParaRPr>
          </a:p>
        </p:txBody>
      </p:sp>
      <p:sp>
        <p:nvSpPr>
          <p:cNvPr id="4104" name="AutoShape 25"/>
          <p:cNvSpPr>
            <a:spLocks noChangeArrowheads="1"/>
          </p:cNvSpPr>
          <p:nvPr/>
        </p:nvSpPr>
        <p:spPr bwMode="auto">
          <a:xfrm>
            <a:off x="7543800" y="2895600"/>
            <a:ext cx="1295400" cy="685800"/>
          </a:xfrm>
          <a:prstGeom prst="roundRect">
            <a:avLst>
              <a:gd name="adj" fmla="val 5833"/>
            </a:avLst>
          </a:prstGeom>
          <a:solidFill>
            <a:srgbClr val="00FF99"/>
          </a:solidFill>
          <a:ln w="127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600" b="1">
                <a:solidFill>
                  <a:srgbClr val="0000CC"/>
                </a:solidFill>
              </a:rPr>
              <a:t>100</a:t>
            </a:r>
            <a:endParaRPr lang="vi-VN" sz="3600" b="1">
              <a:solidFill>
                <a:srgbClr val="0000CC"/>
              </a:solidFill>
            </a:endParaRPr>
          </a:p>
        </p:txBody>
      </p:sp>
      <p:sp>
        <p:nvSpPr>
          <p:cNvPr id="91162" name="AutoShape 26"/>
          <p:cNvSpPr>
            <a:spLocks noChangeArrowheads="1"/>
          </p:cNvSpPr>
          <p:nvPr/>
        </p:nvSpPr>
        <p:spPr bwMode="auto">
          <a:xfrm>
            <a:off x="7543800" y="2895600"/>
            <a:ext cx="1295400" cy="685800"/>
          </a:xfrm>
          <a:prstGeom prst="roundRect">
            <a:avLst>
              <a:gd name="adj" fmla="val 5833"/>
            </a:avLst>
          </a:prstGeom>
          <a:solidFill>
            <a:srgbClr val="00FF99"/>
          </a:solidFill>
          <a:ln w="127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600" b="1">
                <a:solidFill>
                  <a:srgbClr val="0000CC"/>
                </a:solidFill>
              </a:rPr>
              <a:t>90</a:t>
            </a:r>
            <a:endParaRPr lang="vi-VN" sz="3600" b="1">
              <a:solidFill>
                <a:srgbClr val="0000CC"/>
              </a:solidFill>
            </a:endParaRPr>
          </a:p>
        </p:txBody>
      </p:sp>
      <p:sp>
        <p:nvSpPr>
          <p:cNvPr id="91163" name="AutoShape 27"/>
          <p:cNvSpPr>
            <a:spLocks noChangeArrowheads="1"/>
          </p:cNvSpPr>
          <p:nvPr/>
        </p:nvSpPr>
        <p:spPr bwMode="auto">
          <a:xfrm>
            <a:off x="7543800" y="2895600"/>
            <a:ext cx="1295400" cy="685800"/>
          </a:xfrm>
          <a:prstGeom prst="roundRect">
            <a:avLst>
              <a:gd name="adj" fmla="val 5833"/>
            </a:avLst>
          </a:prstGeom>
          <a:solidFill>
            <a:srgbClr val="00FF99"/>
          </a:solidFill>
          <a:ln w="127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600" b="1">
                <a:solidFill>
                  <a:srgbClr val="0000CC"/>
                </a:solidFill>
              </a:rPr>
              <a:t>80</a:t>
            </a:r>
            <a:endParaRPr lang="vi-VN" sz="3600" b="1">
              <a:solidFill>
                <a:srgbClr val="0000CC"/>
              </a:solidFill>
            </a:endParaRPr>
          </a:p>
        </p:txBody>
      </p:sp>
      <p:sp>
        <p:nvSpPr>
          <p:cNvPr id="91164" name="AutoShape 28"/>
          <p:cNvSpPr>
            <a:spLocks noChangeArrowheads="1"/>
          </p:cNvSpPr>
          <p:nvPr/>
        </p:nvSpPr>
        <p:spPr bwMode="auto">
          <a:xfrm>
            <a:off x="7543800" y="2895600"/>
            <a:ext cx="1295400" cy="685800"/>
          </a:xfrm>
          <a:prstGeom prst="roundRect">
            <a:avLst>
              <a:gd name="adj" fmla="val 5833"/>
            </a:avLst>
          </a:prstGeom>
          <a:solidFill>
            <a:srgbClr val="00FF99"/>
          </a:solidFill>
          <a:ln w="127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600" b="1">
                <a:solidFill>
                  <a:srgbClr val="0000CC"/>
                </a:solidFill>
              </a:rPr>
              <a:t>70</a:t>
            </a:r>
            <a:endParaRPr lang="vi-VN" sz="3600" b="1">
              <a:solidFill>
                <a:srgbClr val="0000CC"/>
              </a:solidFill>
            </a:endParaRPr>
          </a:p>
        </p:txBody>
      </p:sp>
      <p:sp>
        <p:nvSpPr>
          <p:cNvPr id="91165" name="AutoShape 29"/>
          <p:cNvSpPr>
            <a:spLocks noChangeArrowheads="1"/>
          </p:cNvSpPr>
          <p:nvPr/>
        </p:nvSpPr>
        <p:spPr bwMode="auto">
          <a:xfrm>
            <a:off x="7543800" y="2895600"/>
            <a:ext cx="1295400" cy="685800"/>
          </a:xfrm>
          <a:prstGeom prst="roundRect">
            <a:avLst>
              <a:gd name="adj" fmla="val 5833"/>
            </a:avLst>
          </a:prstGeom>
          <a:solidFill>
            <a:srgbClr val="00FF99"/>
          </a:solidFill>
          <a:ln w="127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600" b="1">
                <a:solidFill>
                  <a:srgbClr val="0000CC"/>
                </a:solidFill>
              </a:rPr>
              <a:t>60</a:t>
            </a:r>
            <a:endParaRPr lang="vi-VN" sz="3600" b="1">
              <a:solidFill>
                <a:srgbClr val="0000CC"/>
              </a:solidFill>
            </a:endParaRPr>
          </a:p>
        </p:txBody>
      </p:sp>
      <p:sp>
        <p:nvSpPr>
          <p:cNvPr id="91166" name="AutoShape 30"/>
          <p:cNvSpPr>
            <a:spLocks noChangeArrowheads="1"/>
          </p:cNvSpPr>
          <p:nvPr/>
        </p:nvSpPr>
        <p:spPr bwMode="auto">
          <a:xfrm>
            <a:off x="7543800" y="2895600"/>
            <a:ext cx="1295400" cy="685800"/>
          </a:xfrm>
          <a:prstGeom prst="roundRect">
            <a:avLst>
              <a:gd name="adj" fmla="val 5833"/>
            </a:avLst>
          </a:prstGeom>
          <a:solidFill>
            <a:srgbClr val="00FF99"/>
          </a:solidFill>
          <a:ln w="127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600" b="1">
                <a:solidFill>
                  <a:srgbClr val="0000CC"/>
                </a:solidFill>
              </a:rPr>
              <a:t>50</a:t>
            </a:r>
            <a:endParaRPr lang="vi-VN" sz="3600" b="1">
              <a:solidFill>
                <a:srgbClr val="0000CC"/>
              </a:solidFill>
            </a:endParaRPr>
          </a:p>
        </p:txBody>
      </p:sp>
      <p:sp>
        <p:nvSpPr>
          <p:cNvPr id="91167" name="AutoShape 31"/>
          <p:cNvSpPr>
            <a:spLocks noChangeArrowheads="1"/>
          </p:cNvSpPr>
          <p:nvPr/>
        </p:nvSpPr>
        <p:spPr bwMode="auto">
          <a:xfrm>
            <a:off x="7543800" y="2895600"/>
            <a:ext cx="1295400" cy="685800"/>
          </a:xfrm>
          <a:prstGeom prst="roundRect">
            <a:avLst>
              <a:gd name="adj" fmla="val 5833"/>
            </a:avLst>
          </a:prstGeom>
          <a:solidFill>
            <a:srgbClr val="00FF99"/>
          </a:solidFill>
          <a:ln w="127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600" b="1">
                <a:solidFill>
                  <a:srgbClr val="0000CC"/>
                </a:solidFill>
              </a:rPr>
              <a:t>40</a:t>
            </a:r>
            <a:endParaRPr lang="vi-VN" sz="3600" b="1">
              <a:solidFill>
                <a:srgbClr val="0000CC"/>
              </a:solidFill>
            </a:endParaRPr>
          </a:p>
        </p:txBody>
      </p:sp>
      <p:sp>
        <p:nvSpPr>
          <p:cNvPr id="91168" name="AutoShape 32"/>
          <p:cNvSpPr>
            <a:spLocks noChangeArrowheads="1"/>
          </p:cNvSpPr>
          <p:nvPr/>
        </p:nvSpPr>
        <p:spPr bwMode="auto">
          <a:xfrm>
            <a:off x="7543800" y="2895600"/>
            <a:ext cx="1295400" cy="685800"/>
          </a:xfrm>
          <a:prstGeom prst="roundRect">
            <a:avLst>
              <a:gd name="adj" fmla="val 5833"/>
            </a:avLst>
          </a:prstGeom>
          <a:solidFill>
            <a:srgbClr val="00FF99"/>
          </a:solidFill>
          <a:ln w="127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600" b="1">
                <a:solidFill>
                  <a:srgbClr val="0000CC"/>
                </a:solidFill>
              </a:rPr>
              <a:t>30</a:t>
            </a:r>
            <a:endParaRPr lang="vi-VN" sz="3600" b="1">
              <a:solidFill>
                <a:srgbClr val="0000CC"/>
              </a:solidFill>
            </a:endParaRPr>
          </a:p>
        </p:txBody>
      </p:sp>
      <p:sp>
        <p:nvSpPr>
          <p:cNvPr id="91169" name="AutoShape 33"/>
          <p:cNvSpPr>
            <a:spLocks noChangeArrowheads="1"/>
          </p:cNvSpPr>
          <p:nvPr/>
        </p:nvSpPr>
        <p:spPr bwMode="auto">
          <a:xfrm>
            <a:off x="7543800" y="2895600"/>
            <a:ext cx="1295400" cy="685800"/>
          </a:xfrm>
          <a:prstGeom prst="roundRect">
            <a:avLst>
              <a:gd name="adj" fmla="val 5833"/>
            </a:avLst>
          </a:prstGeom>
          <a:solidFill>
            <a:srgbClr val="00FF99"/>
          </a:solidFill>
          <a:ln w="127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600" b="1">
                <a:solidFill>
                  <a:srgbClr val="0000CC"/>
                </a:solidFill>
              </a:rPr>
              <a:t>20</a:t>
            </a:r>
            <a:endParaRPr lang="vi-VN" sz="3600" b="1">
              <a:solidFill>
                <a:srgbClr val="0000CC"/>
              </a:solidFill>
            </a:endParaRPr>
          </a:p>
        </p:txBody>
      </p:sp>
      <p:sp>
        <p:nvSpPr>
          <p:cNvPr id="91170" name="AutoShape 34"/>
          <p:cNvSpPr>
            <a:spLocks noChangeArrowheads="1"/>
          </p:cNvSpPr>
          <p:nvPr/>
        </p:nvSpPr>
        <p:spPr bwMode="auto">
          <a:xfrm>
            <a:off x="7543800" y="2895600"/>
            <a:ext cx="1295400" cy="685800"/>
          </a:xfrm>
          <a:prstGeom prst="roundRect">
            <a:avLst>
              <a:gd name="adj" fmla="val 5833"/>
            </a:avLst>
          </a:prstGeom>
          <a:solidFill>
            <a:srgbClr val="00FF99"/>
          </a:solidFill>
          <a:ln w="127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600" b="1">
                <a:solidFill>
                  <a:srgbClr val="0000CC"/>
                </a:solidFill>
              </a:rPr>
              <a:t>10</a:t>
            </a:r>
            <a:endParaRPr lang="vi-VN" sz="3600" b="1">
              <a:solidFill>
                <a:srgbClr val="0000CC"/>
              </a:solidFill>
            </a:endParaRPr>
          </a:p>
        </p:txBody>
      </p:sp>
      <p:sp>
        <p:nvSpPr>
          <p:cNvPr id="91171" name="AutoShape 35"/>
          <p:cNvSpPr>
            <a:spLocks noChangeArrowheads="1"/>
          </p:cNvSpPr>
          <p:nvPr/>
        </p:nvSpPr>
        <p:spPr bwMode="auto">
          <a:xfrm>
            <a:off x="7543800" y="2895600"/>
            <a:ext cx="1295400" cy="685800"/>
          </a:xfrm>
          <a:prstGeom prst="roundRect">
            <a:avLst>
              <a:gd name="adj" fmla="val 5833"/>
            </a:avLst>
          </a:prstGeom>
          <a:solidFill>
            <a:srgbClr val="00FF99"/>
          </a:solidFill>
          <a:ln w="127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600" b="1">
                <a:solidFill>
                  <a:srgbClr val="0000CC"/>
                </a:solidFill>
              </a:rPr>
              <a:t>0</a:t>
            </a:r>
            <a:endParaRPr lang="vi-VN" sz="3600" b="1">
              <a:solidFill>
                <a:srgbClr val="0000CC"/>
              </a:solidFill>
            </a:endParaRPr>
          </a:p>
        </p:txBody>
      </p:sp>
      <p:sp>
        <p:nvSpPr>
          <p:cNvPr id="4115" name="AutoShape 36"/>
          <p:cNvSpPr>
            <a:spLocks noChangeArrowheads="1"/>
          </p:cNvSpPr>
          <p:nvPr/>
        </p:nvSpPr>
        <p:spPr bwMode="auto">
          <a:xfrm>
            <a:off x="7543800" y="3657600"/>
            <a:ext cx="1295400" cy="685800"/>
          </a:xfrm>
          <a:prstGeom prst="roundRect">
            <a:avLst>
              <a:gd name="adj" fmla="val 5833"/>
            </a:avLst>
          </a:prstGeom>
          <a:solidFill>
            <a:srgbClr val="00FF99"/>
          </a:solidFill>
          <a:ln w="127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600" b="1">
                <a:solidFill>
                  <a:srgbClr val="0000CC"/>
                </a:solidFill>
              </a:rPr>
              <a:t>100</a:t>
            </a:r>
            <a:endParaRPr lang="vi-VN" sz="3600" b="1">
              <a:solidFill>
                <a:srgbClr val="0000CC"/>
              </a:solidFill>
            </a:endParaRPr>
          </a:p>
        </p:txBody>
      </p:sp>
      <p:sp>
        <p:nvSpPr>
          <p:cNvPr id="91173" name="AutoShape 37"/>
          <p:cNvSpPr>
            <a:spLocks noChangeArrowheads="1"/>
          </p:cNvSpPr>
          <p:nvPr/>
        </p:nvSpPr>
        <p:spPr bwMode="auto">
          <a:xfrm>
            <a:off x="7543800" y="3657600"/>
            <a:ext cx="1295400" cy="685800"/>
          </a:xfrm>
          <a:prstGeom prst="roundRect">
            <a:avLst>
              <a:gd name="adj" fmla="val 5833"/>
            </a:avLst>
          </a:prstGeom>
          <a:solidFill>
            <a:srgbClr val="00FF99"/>
          </a:solidFill>
          <a:ln w="127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600" b="1">
                <a:solidFill>
                  <a:srgbClr val="0000CC"/>
                </a:solidFill>
              </a:rPr>
              <a:t>90</a:t>
            </a:r>
            <a:endParaRPr lang="vi-VN" sz="3600" b="1">
              <a:solidFill>
                <a:srgbClr val="0000CC"/>
              </a:solidFill>
            </a:endParaRPr>
          </a:p>
        </p:txBody>
      </p:sp>
      <p:sp>
        <p:nvSpPr>
          <p:cNvPr id="91174" name="AutoShape 38"/>
          <p:cNvSpPr>
            <a:spLocks noChangeArrowheads="1"/>
          </p:cNvSpPr>
          <p:nvPr/>
        </p:nvSpPr>
        <p:spPr bwMode="auto">
          <a:xfrm>
            <a:off x="7543800" y="3657600"/>
            <a:ext cx="1295400" cy="685800"/>
          </a:xfrm>
          <a:prstGeom prst="roundRect">
            <a:avLst>
              <a:gd name="adj" fmla="val 5833"/>
            </a:avLst>
          </a:prstGeom>
          <a:solidFill>
            <a:srgbClr val="00FF99"/>
          </a:solidFill>
          <a:ln w="127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600" b="1">
                <a:solidFill>
                  <a:srgbClr val="0000CC"/>
                </a:solidFill>
              </a:rPr>
              <a:t>80</a:t>
            </a:r>
            <a:endParaRPr lang="vi-VN" sz="3600" b="1">
              <a:solidFill>
                <a:srgbClr val="0000CC"/>
              </a:solidFill>
            </a:endParaRPr>
          </a:p>
        </p:txBody>
      </p:sp>
      <p:sp>
        <p:nvSpPr>
          <p:cNvPr id="91175" name="AutoShape 39"/>
          <p:cNvSpPr>
            <a:spLocks noChangeArrowheads="1"/>
          </p:cNvSpPr>
          <p:nvPr/>
        </p:nvSpPr>
        <p:spPr bwMode="auto">
          <a:xfrm>
            <a:off x="7543800" y="3657600"/>
            <a:ext cx="1295400" cy="685800"/>
          </a:xfrm>
          <a:prstGeom prst="roundRect">
            <a:avLst>
              <a:gd name="adj" fmla="val 5833"/>
            </a:avLst>
          </a:prstGeom>
          <a:solidFill>
            <a:srgbClr val="00FF99"/>
          </a:solidFill>
          <a:ln w="127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600" b="1">
                <a:solidFill>
                  <a:srgbClr val="0000CC"/>
                </a:solidFill>
              </a:rPr>
              <a:t>70</a:t>
            </a:r>
            <a:endParaRPr lang="vi-VN" sz="3600" b="1">
              <a:solidFill>
                <a:srgbClr val="0000CC"/>
              </a:solidFill>
            </a:endParaRPr>
          </a:p>
        </p:txBody>
      </p:sp>
      <p:sp>
        <p:nvSpPr>
          <p:cNvPr id="91176" name="AutoShape 40"/>
          <p:cNvSpPr>
            <a:spLocks noChangeArrowheads="1"/>
          </p:cNvSpPr>
          <p:nvPr/>
        </p:nvSpPr>
        <p:spPr bwMode="auto">
          <a:xfrm>
            <a:off x="7543800" y="3657600"/>
            <a:ext cx="1295400" cy="685800"/>
          </a:xfrm>
          <a:prstGeom prst="roundRect">
            <a:avLst>
              <a:gd name="adj" fmla="val 5833"/>
            </a:avLst>
          </a:prstGeom>
          <a:solidFill>
            <a:srgbClr val="00FF99"/>
          </a:solidFill>
          <a:ln w="127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600" b="1">
                <a:solidFill>
                  <a:srgbClr val="0000CC"/>
                </a:solidFill>
              </a:rPr>
              <a:t>60</a:t>
            </a:r>
            <a:endParaRPr lang="vi-VN" sz="3600" b="1">
              <a:solidFill>
                <a:srgbClr val="0000CC"/>
              </a:solidFill>
            </a:endParaRPr>
          </a:p>
        </p:txBody>
      </p:sp>
      <p:sp>
        <p:nvSpPr>
          <p:cNvPr id="91177" name="AutoShape 41"/>
          <p:cNvSpPr>
            <a:spLocks noChangeArrowheads="1"/>
          </p:cNvSpPr>
          <p:nvPr/>
        </p:nvSpPr>
        <p:spPr bwMode="auto">
          <a:xfrm>
            <a:off x="7543800" y="3657600"/>
            <a:ext cx="1295400" cy="685800"/>
          </a:xfrm>
          <a:prstGeom prst="roundRect">
            <a:avLst>
              <a:gd name="adj" fmla="val 5833"/>
            </a:avLst>
          </a:prstGeom>
          <a:solidFill>
            <a:srgbClr val="00FF99"/>
          </a:solidFill>
          <a:ln w="127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600" b="1">
                <a:solidFill>
                  <a:srgbClr val="0000CC"/>
                </a:solidFill>
              </a:rPr>
              <a:t>50</a:t>
            </a:r>
            <a:endParaRPr lang="vi-VN" sz="3600" b="1">
              <a:solidFill>
                <a:srgbClr val="0000CC"/>
              </a:solidFill>
            </a:endParaRPr>
          </a:p>
        </p:txBody>
      </p:sp>
      <p:sp>
        <p:nvSpPr>
          <p:cNvPr id="91178" name="AutoShape 42"/>
          <p:cNvSpPr>
            <a:spLocks noChangeArrowheads="1"/>
          </p:cNvSpPr>
          <p:nvPr/>
        </p:nvSpPr>
        <p:spPr bwMode="auto">
          <a:xfrm>
            <a:off x="7543800" y="3657600"/>
            <a:ext cx="1295400" cy="685800"/>
          </a:xfrm>
          <a:prstGeom prst="roundRect">
            <a:avLst>
              <a:gd name="adj" fmla="val 5833"/>
            </a:avLst>
          </a:prstGeom>
          <a:solidFill>
            <a:srgbClr val="00FF99"/>
          </a:solidFill>
          <a:ln w="127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600" b="1">
                <a:solidFill>
                  <a:srgbClr val="0000CC"/>
                </a:solidFill>
              </a:rPr>
              <a:t>40</a:t>
            </a:r>
            <a:endParaRPr lang="vi-VN" sz="3600" b="1">
              <a:solidFill>
                <a:srgbClr val="0000CC"/>
              </a:solidFill>
            </a:endParaRPr>
          </a:p>
        </p:txBody>
      </p:sp>
      <p:sp>
        <p:nvSpPr>
          <p:cNvPr id="91179" name="AutoShape 43"/>
          <p:cNvSpPr>
            <a:spLocks noChangeArrowheads="1"/>
          </p:cNvSpPr>
          <p:nvPr/>
        </p:nvSpPr>
        <p:spPr bwMode="auto">
          <a:xfrm>
            <a:off x="7543800" y="3657600"/>
            <a:ext cx="1295400" cy="685800"/>
          </a:xfrm>
          <a:prstGeom prst="roundRect">
            <a:avLst>
              <a:gd name="adj" fmla="val 5833"/>
            </a:avLst>
          </a:prstGeom>
          <a:solidFill>
            <a:srgbClr val="00FF99"/>
          </a:solidFill>
          <a:ln w="127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600" b="1">
                <a:solidFill>
                  <a:srgbClr val="0000CC"/>
                </a:solidFill>
              </a:rPr>
              <a:t>30</a:t>
            </a:r>
            <a:endParaRPr lang="vi-VN" sz="3600" b="1">
              <a:solidFill>
                <a:srgbClr val="0000CC"/>
              </a:solidFill>
            </a:endParaRPr>
          </a:p>
        </p:txBody>
      </p:sp>
      <p:sp>
        <p:nvSpPr>
          <p:cNvPr id="91180" name="AutoShape 44"/>
          <p:cNvSpPr>
            <a:spLocks noChangeArrowheads="1"/>
          </p:cNvSpPr>
          <p:nvPr/>
        </p:nvSpPr>
        <p:spPr bwMode="auto">
          <a:xfrm>
            <a:off x="7543800" y="3657600"/>
            <a:ext cx="1295400" cy="685800"/>
          </a:xfrm>
          <a:prstGeom prst="roundRect">
            <a:avLst>
              <a:gd name="adj" fmla="val 5833"/>
            </a:avLst>
          </a:prstGeom>
          <a:solidFill>
            <a:srgbClr val="00FF99"/>
          </a:solidFill>
          <a:ln w="127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600" b="1">
                <a:solidFill>
                  <a:srgbClr val="0000CC"/>
                </a:solidFill>
              </a:rPr>
              <a:t>20</a:t>
            </a:r>
            <a:endParaRPr lang="vi-VN" sz="3600" b="1">
              <a:solidFill>
                <a:srgbClr val="0000CC"/>
              </a:solidFill>
            </a:endParaRPr>
          </a:p>
        </p:txBody>
      </p:sp>
      <p:sp>
        <p:nvSpPr>
          <p:cNvPr id="91181" name="AutoShape 45"/>
          <p:cNvSpPr>
            <a:spLocks noChangeArrowheads="1"/>
          </p:cNvSpPr>
          <p:nvPr/>
        </p:nvSpPr>
        <p:spPr bwMode="auto">
          <a:xfrm>
            <a:off x="7543800" y="3657600"/>
            <a:ext cx="1295400" cy="685800"/>
          </a:xfrm>
          <a:prstGeom prst="roundRect">
            <a:avLst>
              <a:gd name="adj" fmla="val 5833"/>
            </a:avLst>
          </a:prstGeom>
          <a:solidFill>
            <a:srgbClr val="00FF99"/>
          </a:solidFill>
          <a:ln w="127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600" b="1">
                <a:solidFill>
                  <a:srgbClr val="0000CC"/>
                </a:solidFill>
              </a:rPr>
              <a:t>10</a:t>
            </a:r>
            <a:endParaRPr lang="vi-VN" sz="3600" b="1">
              <a:solidFill>
                <a:srgbClr val="0000CC"/>
              </a:solidFill>
            </a:endParaRPr>
          </a:p>
        </p:txBody>
      </p:sp>
      <p:sp>
        <p:nvSpPr>
          <p:cNvPr id="91182" name="AutoShape 46"/>
          <p:cNvSpPr>
            <a:spLocks noChangeArrowheads="1"/>
          </p:cNvSpPr>
          <p:nvPr/>
        </p:nvSpPr>
        <p:spPr bwMode="auto">
          <a:xfrm>
            <a:off x="7543800" y="3657600"/>
            <a:ext cx="1295400" cy="685800"/>
          </a:xfrm>
          <a:prstGeom prst="roundRect">
            <a:avLst>
              <a:gd name="adj" fmla="val 5833"/>
            </a:avLst>
          </a:prstGeom>
          <a:solidFill>
            <a:srgbClr val="00FF99"/>
          </a:solidFill>
          <a:ln w="127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600" b="1">
                <a:solidFill>
                  <a:srgbClr val="0000CC"/>
                </a:solidFill>
              </a:rPr>
              <a:t>0</a:t>
            </a:r>
            <a:endParaRPr lang="vi-VN" sz="3600" b="1">
              <a:solidFill>
                <a:srgbClr val="0000CC"/>
              </a:solidFill>
            </a:endParaRPr>
          </a:p>
        </p:txBody>
      </p:sp>
      <p:sp>
        <p:nvSpPr>
          <p:cNvPr id="4126" name="AutoShape 47"/>
          <p:cNvSpPr>
            <a:spLocks noChangeArrowheads="1"/>
          </p:cNvSpPr>
          <p:nvPr/>
        </p:nvSpPr>
        <p:spPr bwMode="auto">
          <a:xfrm>
            <a:off x="7543800" y="4419600"/>
            <a:ext cx="1295400" cy="685800"/>
          </a:xfrm>
          <a:prstGeom prst="roundRect">
            <a:avLst>
              <a:gd name="adj" fmla="val 5833"/>
            </a:avLst>
          </a:prstGeom>
          <a:solidFill>
            <a:srgbClr val="00FF99"/>
          </a:solidFill>
          <a:ln w="127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600" b="1">
                <a:solidFill>
                  <a:srgbClr val="0000CC"/>
                </a:solidFill>
              </a:rPr>
              <a:t>100</a:t>
            </a:r>
            <a:endParaRPr lang="vi-VN" sz="3600" b="1">
              <a:solidFill>
                <a:srgbClr val="0000CC"/>
              </a:solidFill>
            </a:endParaRPr>
          </a:p>
        </p:txBody>
      </p:sp>
      <p:sp>
        <p:nvSpPr>
          <p:cNvPr id="91184" name="AutoShape 48"/>
          <p:cNvSpPr>
            <a:spLocks noChangeArrowheads="1"/>
          </p:cNvSpPr>
          <p:nvPr/>
        </p:nvSpPr>
        <p:spPr bwMode="auto">
          <a:xfrm>
            <a:off x="7543800" y="4419600"/>
            <a:ext cx="1295400" cy="685800"/>
          </a:xfrm>
          <a:prstGeom prst="roundRect">
            <a:avLst>
              <a:gd name="adj" fmla="val 5833"/>
            </a:avLst>
          </a:prstGeom>
          <a:solidFill>
            <a:srgbClr val="00FF99"/>
          </a:solidFill>
          <a:ln w="127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600" b="1">
                <a:solidFill>
                  <a:srgbClr val="0000CC"/>
                </a:solidFill>
              </a:rPr>
              <a:t>90</a:t>
            </a:r>
            <a:endParaRPr lang="vi-VN" sz="3600" b="1">
              <a:solidFill>
                <a:srgbClr val="0000CC"/>
              </a:solidFill>
            </a:endParaRPr>
          </a:p>
        </p:txBody>
      </p:sp>
      <p:sp>
        <p:nvSpPr>
          <p:cNvPr id="91185" name="AutoShape 49"/>
          <p:cNvSpPr>
            <a:spLocks noChangeArrowheads="1"/>
          </p:cNvSpPr>
          <p:nvPr/>
        </p:nvSpPr>
        <p:spPr bwMode="auto">
          <a:xfrm>
            <a:off x="7543800" y="4419600"/>
            <a:ext cx="1295400" cy="685800"/>
          </a:xfrm>
          <a:prstGeom prst="roundRect">
            <a:avLst>
              <a:gd name="adj" fmla="val 5833"/>
            </a:avLst>
          </a:prstGeom>
          <a:solidFill>
            <a:srgbClr val="00FF99"/>
          </a:solidFill>
          <a:ln w="127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600" b="1">
                <a:solidFill>
                  <a:srgbClr val="0000CC"/>
                </a:solidFill>
              </a:rPr>
              <a:t>80</a:t>
            </a:r>
            <a:endParaRPr lang="vi-VN" sz="3600" b="1">
              <a:solidFill>
                <a:srgbClr val="0000CC"/>
              </a:solidFill>
            </a:endParaRPr>
          </a:p>
        </p:txBody>
      </p:sp>
      <p:sp>
        <p:nvSpPr>
          <p:cNvPr id="91186" name="AutoShape 50"/>
          <p:cNvSpPr>
            <a:spLocks noChangeArrowheads="1"/>
          </p:cNvSpPr>
          <p:nvPr/>
        </p:nvSpPr>
        <p:spPr bwMode="auto">
          <a:xfrm>
            <a:off x="7543800" y="4419600"/>
            <a:ext cx="1295400" cy="685800"/>
          </a:xfrm>
          <a:prstGeom prst="roundRect">
            <a:avLst>
              <a:gd name="adj" fmla="val 5833"/>
            </a:avLst>
          </a:prstGeom>
          <a:solidFill>
            <a:srgbClr val="00FF99"/>
          </a:solidFill>
          <a:ln w="127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600" b="1">
                <a:solidFill>
                  <a:srgbClr val="0000CC"/>
                </a:solidFill>
              </a:rPr>
              <a:t>70</a:t>
            </a:r>
            <a:endParaRPr lang="vi-VN" sz="3600" b="1">
              <a:solidFill>
                <a:srgbClr val="0000CC"/>
              </a:solidFill>
            </a:endParaRPr>
          </a:p>
        </p:txBody>
      </p:sp>
      <p:sp>
        <p:nvSpPr>
          <p:cNvPr id="91187" name="AutoShape 51"/>
          <p:cNvSpPr>
            <a:spLocks noChangeArrowheads="1"/>
          </p:cNvSpPr>
          <p:nvPr/>
        </p:nvSpPr>
        <p:spPr bwMode="auto">
          <a:xfrm>
            <a:off x="7543800" y="4419600"/>
            <a:ext cx="1295400" cy="685800"/>
          </a:xfrm>
          <a:prstGeom prst="roundRect">
            <a:avLst>
              <a:gd name="adj" fmla="val 5833"/>
            </a:avLst>
          </a:prstGeom>
          <a:solidFill>
            <a:srgbClr val="00FF99"/>
          </a:solidFill>
          <a:ln w="127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600" b="1">
                <a:solidFill>
                  <a:srgbClr val="0000CC"/>
                </a:solidFill>
              </a:rPr>
              <a:t>60</a:t>
            </a:r>
            <a:endParaRPr lang="vi-VN" sz="3600" b="1">
              <a:solidFill>
                <a:srgbClr val="0000CC"/>
              </a:solidFill>
            </a:endParaRPr>
          </a:p>
        </p:txBody>
      </p:sp>
      <p:sp>
        <p:nvSpPr>
          <p:cNvPr id="91188" name="AutoShape 52"/>
          <p:cNvSpPr>
            <a:spLocks noChangeArrowheads="1"/>
          </p:cNvSpPr>
          <p:nvPr/>
        </p:nvSpPr>
        <p:spPr bwMode="auto">
          <a:xfrm>
            <a:off x="7543800" y="4419600"/>
            <a:ext cx="1295400" cy="685800"/>
          </a:xfrm>
          <a:prstGeom prst="roundRect">
            <a:avLst>
              <a:gd name="adj" fmla="val 5833"/>
            </a:avLst>
          </a:prstGeom>
          <a:solidFill>
            <a:srgbClr val="00FF99"/>
          </a:solidFill>
          <a:ln w="127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600" b="1">
                <a:solidFill>
                  <a:srgbClr val="0000CC"/>
                </a:solidFill>
              </a:rPr>
              <a:t>50</a:t>
            </a:r>
            <a:endParaRPr lang="vi-VN" sz="3600" b="1">
              <a:solidFill>
                <a:srgbClr val="0000CC"/>
              </a:solidFill>
            </a:endParaRPr>
          </a:p>
        </p:txBody>
      </p:sp>
      <p:sp>
        <p:nvSpPr>
          <p:cNvPr id="91189" name="AutoShape 53"/>
          <p:cNvSpPr>
            <a:spLocks noChangeArrowheads="1"/>
          </p:cNvSpPr>
          <p:nvPr/>
        </p:nvSpPr>
        <p:spPr bwMode="auto">
          <a:xfrm>
            <a:off x="7543800" y="4419600"/>
            <a:ext cx="1295400" cy="685800"/>
          </a:xfrm>
          <a:prstGeom prst="roundRect">
            <a:avLst>
              <a:gd name="adj" fmla="val 5833"/>
            </a:avLst>
          </a:prstGeom>
          <a:solidFill>
            <a:srgbClr val="00FF99"/>
          </a:solidFill>
          <a:ln w="127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600" b="1">
                <a:solidFill>
                  <a:srgbClr val="0000CC"/>
                </a:solidFill>
              </a:rPr>
              <a:t>40</a:t>
            </a:r>
            <a:endParaRPr lang="vi-VN" sz="3600" b="1">
              <a:solidFill>
                <a:srgbClr val="0000CC"/>
              </a:solidFill>
            </a:endParaRPr>
          </a:p>
        </p:txBody>
      </p:sp>
      <p:sp>
        <p:nvSpPr>
          <p:cNvPr id="91190" name="AutoShape 54"/>
          <p:cNvSpPr>
            <a:spLocks noChangeArrowheads="1"/>
          </p:cNvSpPr>
          <p:nvPr/>
        </p:nvSpPr>
        <p:spPr bwMode="auto">
          <a:xfrm>
            <a:off x="7543800" y="4419600"/>
            <a:ext cx="1295400" cy="685800"/>
          </a:xfrm>
          <a:prstGeom prst="roundRect">
            <a:avLst>
              <a:gd name="adj" fmla="val 5833"/>
            </a:avLst>
          </a:prstGeom>
          <a:solidFill>
            <a:srgbClr val="00FF99"/>
          </a:solidFill>
          <a:ln w="127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600" b="1">
                <a:solidFill>
                  <a:srgbClr val="0000CC"/>
                </a:solidFill>
              </a:rPr>
              <a:t>30</a:t>
            </a:r>
            <a:endParaRPr lang="vi-VN" sz="3600" b="1">
              <a:solidFill>
                <a:srgbClr val="0000CC"/>
              </a:solidFill>
            </a:endParaRPr>
          </a:p>
        </p:txBody>
      </p:sp>
      <p:sp>
        <p:nvSpPr>
          <p:cNvPr id="91191" name="AutoShape 55"/>
          <p:cNvSpPr>
            <a:spLocks noChangeArrowheads="1"/>
          </p:cNvSpPr>
          <p:nvPr/>
        </p:nvSpPr>
        <p:spPr bwMode="auto">
          <a:xfrm>
            <a:off x="7543800" y="4419600"/>
            <a:ext cx="1295400" cy="685800"/>
          </a:xfrm>
          <a:prstGeom prst="roundRect">
            <a:avLst>
              <a:gd name="adj" fmla="val 5833"/>
            </a:avLst>
          </a:prstGeom>
          <a:solidFill>
            <a:srgbClr val="00FF99"/>
          </a:solidFill>
          <a:ln w="127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600" b="1">
                <a:solidFill>
                  <a:srgbClr val="0000CC"/>
                </a:solidFill>
              </a:rPr>
              <a:t>20</a:t>
            </a:r>
            <a:endParaRPr lang="vi-VN" sz="3600" b="1">
              <a:solidFill>
                <a:srgbClr val="0000CC"/>
              </a:solidFill>
            </a:endParaRPr>
          </a:p>
        </p:txBody>
      </p:sp>
      <p:sp>
        <p:nvSpPr>
          <p:cNvPr id="91192" name="AutoShape 56"/>
          <p:cNvSpPr>
            <a:spLocks noChangeArrowheads="1"/>
          </p:cNvSpPr>
          <p:nvPr/>
        </p:nvSpPr>
        <p:spPr bwMode="auto">
          <a:xfrm>
            <a:off x="7543800" y="4419600"/>
            <a:ext cx="1295400" cy="685800"/>
          </a:xfrm>
          <a:prstGeom prst="roundRect">
            <a:avLst>
              <a:gd name="adj" fmla="val 5833"/>
            </a:avLst>
          </a:prstGeom>
          <a:solidFill>
            <a:srgbClr val="00FF99"/>
          </a:solidFill>
          <a:ln w="127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600" b="1">
                <a:solidFill>
                  <a:srgbClr val="0000CC"/>
                </a:solidFill>
              </a:rPr>
              <a:t>10</a:t>
            </a:r>
            <a:endParaRPr lang="vi-VN" sz="3600" b="1">
              <a:solidFill>
                <a:srgbClr val="0000CC"/>
              </a:solidFill>
            </a:endParaRPr>
          </a:p>
        </p:txBody>
      </p:sp>
      <p:sp>
        <p:nvSpPr>
          <p:cNvPr id="91193" name="AutoShape 57"/>
          <p:cNvSpPr>
            <a:spLocks noChangeArrowheads="1"/>
          </p:cNvSpPr>
          <p:nvPr/>
        </p:nvSpPr>
        <p:spPr bwMode="auto">
          <a:xfrm>
            <a:off x="7543800" y="4419600"/>
            <a:ext cx="1295400" cy="685800"/>
          </a:xfrm>
          <a:prstGeom prst="roundRect">
            <a:avLst>
              <a:gd name="adj" fmla="val 5833"/>
            </a:avLst>
          </a:prstGeom>
          <a:solidFill>
            <a:srgbClr val="00FF99"/>
          </a:solidFill>
          <a:ln w="127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600" b="1">
                <a:solidFill>
                  <a:srgbClr val="0000CC"/>
                </a:solidFill>
              </a:rPr>
              <a:t>0</a:t>
            </a:r>
            <a:endParaRPr lang="vi-VN" sz="3600" b="1">
              <a:solidFill>
                <a:srgbClr val="0000CC"/>
              </a:solidFill>
            </a:endParaRPr>
          </a:p>
        </p:txBody>
      </p:sp>
      <p:sp>
        <p:nvSpPr>
          <p:cNvPr id="91208" name="AutoShape 72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304800" y="1752600"/>
            <a:ext cx="1295400" cy="609600"/>
          </a:xfrm>
          <a:prstGeom prst="roundRect">
            <a:avLst>
              <a:gd name="adj" fmla="val 5833"/>
            </a:avLst>
          </a:prstGeom>
          <a:solidFill>
            <a:schemeClr val="bg1"/>
          </a:solidFill>
          <a:ln w="12700">
            <a:solidFill>
              <a:srgbClr val="0000CC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b="1">
                <a:solidFill>
                  <a:srgbClr val="0000CC"/>
                </a:solidFill>
              </a:rPr>
              <a:t>CÂU 1</a:t>
            </a:r>
            <a:endParaRPr lang="vi-VN" sz="2400" b="1">
              <a:solidFill>
                <a:srgbClr val="0000CC"/>
              </a:solidFill>
            </a:endParaRPr>
          </a:p>
        </p:txBody>
      </p:sp>
      <p:sp>
        <p:nvSpPr>
          <p:cNvPr id="91209" name="AutoShape 73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304800" y="2362200"/>
            <a:ext cx="1295400" cy="609600"/>
          </a:xfrm>
          <a:prstGeom prst="roundRect">
            <a:avLst>
              <a:gd name="adj" fmla="val 5833"/>
            </a:avLst>
          </a:prstGeom>
          <a:solidFill>
            <a:schemeClr val="bg1"/>
          </a:solidFill>
          <a:ln w="12700">
            <a:solidFill>
              <a:srgbClr val="0000CC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b="1">
                <a:solidFill>
                  <a:srgbClr val="0000CC"/>
                </a:solidFill>
              </a:rPr>
              <a:t>CÂU 2</a:t>
            </a:r>
            <a:endParaRPr lang="vi-VN" sz="2400" b="1">
              <a:solidFill>
                <a:srgbClr val="0000CC"/>
              </a:solidFill>
            </a:endParaRPr>
          </a:p>
        </p:txBody>
      </p:sp>
      <p:sp>
        <p:nvSpPr>
          <p:cNvPr id="91210" name="AutoShape 74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304800" y="2971800"/>
            <a:ext cx="1295400" cy="609600"/>
          </a:xfrm>
          <a:prstGeom prst="roundRect">
            <a:avLst>
              <a:gd name="adj" fmla="val 5833"/>
            </a:avLst>
          </a:prstGeom>
          <a:solidFill>
            <a:schemeClr val="bg1"/>
          </a:solidFill>
          <a:ln w="12700">
            <a:solidFill>
              <a:srgbClr val="0000CC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b="1">
                <a:solidFill>
                  <a:srgbClr val="0000CC"/>
                </a:solidFill>
              </a:rPr>
              <a:t>CÂU 3</a:t>
            </a:r>
            <a:endParaRPr lang="vi-VN" sz="2400" b="1">
              <a:solidFill>
                <a:srgbClr val="0000CC"/>
              </a:solidFill>
            </a:endParaRPr>
          </a:p>
        </p:txBody>
      </p:sp>
      <p:sp>
        <p:nvSpPr>
          <p:cNvPr id="91211" name="AutoShape 75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1600200" y="1752600"/>
            <a:ext cx="1295400" cy="609600"/>
          </a:xfrm>
          <a:prstGeom prst="roundRect">
            <a:avLst>
              <a:gd name="adj" fmla="val 5833"/>
            </a:avLst>
          </a:prstGeom>
          <a:solidFill>
            <a:schemeClr val="bg1"/>
          </a:solidFill>
          <a:ln w="12700">
            <a:solidFill>
              <a:srgbClr val="0000CC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b="1">
                <a:solidFill>
                  <a:srgbClr val="0000CC"/>
                </a:solidFill>
              </a:rPr>
              <a:t>CÂU 7</a:t>
            </a:r>
            <a:endParaRPr lang="vi-VN" sz="2400" b="1">
              <a:solidFill>
                <a:srgbClr val="0000CC"/>
              </a:solidFill>
            </a:endParaRPr>
          </a:p>
        </p:txBody>
      </p:sp>
      <p:sp>
        <p:nvSpPr>
          <p:cNvPr id="91212" name="AutoShape 76">
            <a:hlinkClick r:id="rId7" action="ppaction://hlinksldjump"/>
          </p:cNvPr>
          <p:cNvSpPr>
            <a:spLocks noChangeArrowheads="1"/>
          </p:cNvSpPr>
          <p:nvPr/>
        </p:nvSpPr>
        <p:spPr bwMode="auto">
          <a:xfrm>
            <a:off x="1600200" y="2362200"/>
            <a:ext cx="1295400" cy="609600"/>
          </a:xfrm>
          <a:prstGeom prst="roundRect">
            <a:avLst>
              <a:gd name="adj" fmla="val 5833"/>
            </a:avLst>
          </a:prstGeom>
          <a:solidFill>
            <a:schemeClr val="bg1"/>
          </a:solidFill>
          <a:ln w="12700">
            <a:solidFill>
              <a:srgbClr val="0000CC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b="1">
                <a:solidFill>
                  <a:srgbClr val="0000CC"/>
                </a:solidFill>
              </a:rPr>
              <a:t>CÂU 8</a:t>
            </a:r>
            <a:endParaRPr lang="vi-VN" sz="2400" b="1">
              <a:solidFill>
                <a:srgbClr val="0000CC"/>
              </a:solidFill>
            </a:endParaRPr>
          </a:p>
        </p:txBody>
      </p:sp>
      <p:sp>
        <p:nvSpPr>
          <p:cNvPr id="91213" name="AutoShape 77">
            <a:hlinkClick r:id="rId8" action="ppaction://hlinksldjump"/>
          </p:cNvPr>
          <p:cNvSpPr>
            <a:spLocks noChangeArrowheads="1"/>
          </p:cNvSpPr>
          <p:nvPr/>
        </p:nvSpPr>
        <p:spPr bwMode="auto">
          <a:xfrm>
            <a:off x="1600200" y="2971800"/>
            <a:ext cx="1295400" cy="609600"/>
          </a:xfrm>
          <a:prstGeom prst="roundRect">
            <a:avLst>
              <a:gd name="adj" fmla="val 5833"/>
            </a:avLst>
          </a:prstGeom>
          <a:solidFill>
            <a:schemeClr val="bg1"/>
          </a:solidFill>
          <a:ln w="12700">
            <a:solidFill>
              <a:srgbClr val="0000CC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b="1">
                <a:solidFill>
                  <a:srgbClr val="0000CC"/>
                </a:solidFill>
              </a:rPr>
              <a:t>CÂU 9</a:t>
            </a:r>
            <a:endParaRPr lang="vi-VN" sz="2400" b="1">
              <a:solidFill>
                <a:srgbClr val="0000CC"/>
              </a:solidFill>
            </a:endParaRPr>
          </a:p>
        </p:txBody>
      </p:sp>
      <p:sp>
        <p:nvSpPr>
          <p:cNvPr id="91214" name="AutoShape 78">
            <a:hlinkClick r:id="rId9" action="ppaction://hlinksldjump"/>
          </p:cNvPr>
          <p:cNvSpPr>
            <a:spLocks noChangeArrowheads="1"/>
          </p:cNvSpPr>
          <p:nvPr/>
        </p:nvSpPr>
        <p:spPr bwMode="auto">
          <a:xfrm>
            <a:off x="2895600" y="1752600"/>
            <a:ext cx="1295400" cy="609600"/>
          </a:xfrm>
          <a:prstGeom prst="roundRect">
            <a:avLst>
              <a:gd name="adj" fmla="val 5833"/>
            </a:avLst>
          </a:prstGeom>
          <a:solidFill>
            <a:schemeClr val="bg1"/>
          </a:solidFill>
          <a:ln w="12700">
            <a:solidFill>
              <a:srgbClr val="0000CC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b="1">
                <a:solidFill>
                  <a:srgbClr val="0000CC"/>
                </a:solidFill>
              </a:rPr>
              <a:t>CÂU 13</a:t>
            </a:r>
            <a:endParaRPr lang="vi-VN" sz="2400" b="1">
              <a:solidFill>
                <a:srgbClr val="0000CC"/>
              </a:solidFill>
            </a:endParaRPr>
          </a:p>
        </p:txBody>
      </p:sp>
      <p:sp>
        <p:nvSpPr>
          <p:cNvPr id="91215" name="AutoShape 79">
            <a:hlinkClick r:id="rId10" action="ppaction://hlinksldjump"/>
          </p:cNvPr>
          <p:cNvSpPr>
            <a:spLocks noChangeArrowheads="1"/>
          </p:cNvSpPr>
          <p:nvPr/>
        </p:nvSpPr>
        <p:spPr bwMode="auto">
          <a:xfrm>
            <a:off x="2895600" y="2362200"/>
            <a:ext cx="1295400" cy="609600"/>
          </a:xfrm>
          <a:prstGeom prst="roundRect">
            <a:avLst>
              <a:gd name="adj" fmla="val 5833"/>
            </a:avLst>
          </a:prstGeom>
          <a:solidFill>
            <a:schemeClr val="bg1"/>
          </a:solidFill>
          <a:ln w="12700">
            <a:solidFill>
              <a:srgbClr val="0000CC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b="1">
                <a:solidFill>
                  <a:srgbClr val="0000CC"/>
                </a:solidFill>
              </a:rPr>
              <a:t>CÂU 14</a:t>
            </a:r>
            <a:endParaRPr lang="vi-VN" sz="2400" b="1">
              <a:solidFill>
                <a:srgbClr val="0000CC"/>
              </a:solidFill>
            </a:endParaRPr>
          </a:p>
        </p:txBody>
      </p:sp>
      <p:sp>
        <p:nvSpPr>
          <p:cNvPr id="91216" name="AutoShape 80">
            <a:hlinkClick r:id="rId11" action="ppaction://hlinksldjump"/>
          </p:cNvPr>
          <p:cNvSpPr>
            <a:spLocks noChangeArrowheads="1"/>
          </p:cNvSpPr>
          <p:nvPr/>
        </p:nvSpPr>
        <p:spPr bwMode="auto">
          <a:xfrm>
            <a:off x="2895600" y="2971800"/>
            <a:ext cx="1295400" cy="609600"/>
          </a:xfrm>
          <a:prstGeom prst="roundRect">
            <a:avLst>
              <a:gd name="adj" fmla="val 5833"/>
            </a:avLst>
          </a:prstGeom>
          <a:solidFill>
            <a:schemeClr val="bg1"/>
          </a:solidFill>
          <a:ln w="12700">
            <a:solidFill>
              <a:srgbClr val="0000CC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b="1">
                <a:solidFill>
                  <a:srgbClr val="0000CC"/>
                </a:solidFill>
              </a:rPr>
              <a:t>CÂU 15</a:t>
            </a:r>
            <a:endParaRPr lang="vi-VN" sz="2400" b="1">
              <a:solidFill>
                <a:srgbClr val="0000CC"/>
              </a:solidFill>
            </a:endParaRPr>
          </a:p>
        </p:txBody>
      </p:sp>
      <p:sp>
        <p:nvSpPr>
          <p:cNvPr id="91217" name="AutoShape 81">
            <a:hlinkClick r:id="rId12" action="ppaction://hlinksldjump"/>
          </p:cNvPr>
          <p:cNvSpPr>
            <a:spLocks noChangeArrowheads="1"/>
          </p:cNvSpPr>
          <p:nvPr/>
        </p:nvSpPr>
        <p:spPr bwMode="auto">
          <a:xfrm>
            <a:off x="4191000" y="1752600"/>
            <a:ext cx="1295400" cy="609600"/>
          </a:xfrm>
          <a:prstGeom prst="roundRect">
            <a:avLst>
              <a:gd name="adj" fmla="val 5833"/>
            </a:avLst>
          </a:prstGeom>
          <a:solidFill>
            <a:schemeClr val="bg1"/>
          </a:solidFill>
          <a:ln w="12700">
            <a:solidFill>
              <a:srgbClr val="0000CC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b="1">
                <a:solidFill>
                  <a:srgbClr val="0000CC"/>
                </a:solidFill>
              </a:rPr>
              <a:t>CÂU 19</a:t>
            </a:r>
            <a:endParaRPr lang="vi-VN" sz="2400" b="1">
              <a:solidFill>
                <a:srgbClr val="0000CC"/>
              </a:solidFill>
            </a:endParaRPr>
          </a:p>
        </p:txBody>
      </p:sp>
      <p:sp>
        <p:nvSpPr>
          <p:cNvPr id="91218" name="AutoShape 82">
            <a:hlinkClick r:id="rId13" action="ppaction://hlinksldjump"/>
          </p:cNvPr>
          <p:cNvSpPr>
            <a:spLocks noChangeArrowheads="1"/>
          </p:cNvSpPr>
          <p:nvPr/>
        </p:nvSpPr>
        <p:spPr bwMode="auto">
          <a:xfrm>
            <a:off x="4191000" y="2362200"/>
            <a:ext cx="1295400" cy="609600"/>
          </a:xfrm>
          <a:prstGeom prst="roundRect">
            <a:avLst>
              <a:gd name="adj" fmla="val 5833"/>
            </a:avLst>
          </a:prstGeom>
          <a:solidFill>
            <a:schemeClr val="bg1"/>
          </a:solidFill>
          <a:ln w="12700">
            <a:solidFill>
              <a:srgbClr val="0000CC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b="1">
                <a:solidFill>
                  <a:srgbClr val="0000CC"/>
                </a:solidFill>
              </a:rPr>
              <a:t>CÂU 20</a:t>
            </a:r>
            <a:endParaRPr lang="vi-VN" sz="2400" b="1">
              <a:solidFill>
                <a:srgbClr val="0000CC"/>
              </a:solidFill>
            </a:endParaRPr>
          </a:p>
        </p:txBody>
      </p:sp>
      <p:sp>
        <p:nvSpPr>
          <p:cNvPr id="91219" name="AutoShape 83">
            <a:hlinkClick r:id="rId14" action="ppaction://hlinksldjump"/>
          </p:cNvPr>
          <p:cNvSpPr>
            <a:spLocks noChangeArrowheads="1"/>
          </p:cNvSpPr>
          <p:nvPr/>
        </p:nvSpPr>
        <p:spPr bwMode="auto">
          <a:xfrm>
            <a:off x="4191000" y="2971800"/>
            <a:ext cx="1295400" cy="609600"/>
          </a:xfrm>
          <a:prstGeom prst="roundRect">
            <a:avLst>
              <a:gd name="adj" fmla="val 5833"/>
            </a:avLst>
          </a:prstGeom>
          <a:solidFill>
            <a:schemeClr val="bg1"/>
          </a:solidFill>
          <a:ln w="12700">
            <a:solidFill>
              <a:srgbClr val="0000CC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b="1">
                <a:solidFill>
                  <a:srgbClr val="0000CC"/>
                </a:solidFill>
              </a:rPr>
              <a:t>CÂU 21</a:t>
            </a:r>
            <a:endParaRPr lang="vi-VN" sz="2400" b="1">
              <a:solidFill>
                <a:srgbClr val="0000CC"/>
              </a:solidFill>
            </a:endParaRPr>
          </a:p>
        </p:txBody>
      </p:sp>
      <p:sp>
        <p:nvSpPr>
          <p:cNvPr id="91220" name="AutoShape 84">
            <a:hlinkClick r:id="rId15" action="ppaction://hlinksldjump"/>
          </p:cNvPr>
          <p:cNvSpPr>
            <a:spLocks noChangeArrowheads="1"/>
          </p:cNvSpPr>
          <p:nvPr/>
        </p:nvSpPr>
        <p:spPr bwMode="auto">
          <a:xfrm>
            <a:off x="304800" y="3581400"/>
            <a:ext cx="1295400" cy="609600"/>
          </a:xfrm>
          <a:prstGeom prst="roundRect">
            <a:avLst>
              <a:gd name="adj" fmla="val 5833"/>
            </a:avLst>
          </a:prstGeom>
          <a:solidFill>
            <a:schemeClr val="bg1"/>
          </a:solidFill>
          <a:ln w="12700">
            <a:solidFill>
              <a:srgbClr val="0000CC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b="1">
                <a:solidFill>
                  <a:srgbClr val="0000CC"/>
                </a:solidFill>
              </a:rPr>
              <a:t>CÂU 4</a:t>
            </a:r>
            <a:endParaRPr lang="vi-VN" sz="2400" b="1">
              <a:solidFill>
                <a:srgbClr val="0000CC"/>
              </a:solidFill>
            </a:endParaRPr>
          </a:p>
        </p:txBody>
      </p:sp>
      <p:sp>
        <p:nvSpPr>
          <p:cNvPr id="91221" name="AutoShape 85">
            <a:hlinkClick r:id="rId16" action="ppaction://hlinksldjump"/>
          </p:cNvPr>
          <p:cNvSpPr>
            <a:spLocks noChangeArrowheads="1"/>
          </p:cNvSpPr>
          <p:nvPr/>
        </p:nvSpPr>
        <p:spPr bwMode="auto">
          <a:xfrm>
            <a:off x="304800" y="4191000"/>
            <a:ext cx="1295400" cy="609600"/>
          </a:xfrm>
          <a:prstGeom prst="roundRect">
            <a:avLst>
              <a:gd name="adj" fmla="val 5833"/>
            </a:avLst>
          </a:prstGeom>
          <a:solidFill>
            <a:schemeClr val="bg1"/>
          </a:solidFill>
          <a:ln w="12700">
            <a:solidFill>
              <a:srgbClr val="0000CC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b="1">
                <a:solidFill>
                  <a:srgbClr val="0000CC"/>
                </a:solidFill>
              </a:rPr>
              <a:t>CÂU 5</a:t>
            </a:r>
            <a:endParaRPr lang="vi-VN" sz="2400" b="1">
              <a:solidFill>
                <a:srgbClr val="0000CC"/>
              </a:solidFill>
            </a:endParaRPr>
          </a:p>
        </p:txBody>
      </p:sp>
      <p:sp>
        <p:nvSpPr>
          <p:cNvPr id="91222" name="AutoShape 86">
            <a:hlinkClick r:id="rId17" action="ppaction://hlinksldjump"/>
          </p:cNvPr>
          <p:cNvSpPr>
            <a:spLocks noChangeArrowheads="1"/>
          </p:cNvSpPr>
          <p:nvPr/>
        </p:nvSpPr>
        <p:spPr bwMode="auto">
          <a:xfrm>
            <a:off x="304800" y="4800600"/>
            <a:ext cx="1295400" cy="609600"/>
          </a:xfrm>
          <a:prstGeom prst="roundRect">
            <a:avLst>
              <a:gd name="adj" fmla="val 5833"/>
            </a:avLst>
          </a:prstGeom>
          <a:solidFill>
            <a:schemeClr val="bg1"/>
          </a:solidFill>
          <a:ln w="12700">
            <a:solidFill>
              <a:srgbClr val="0000CC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b="1">
                <a:solidFill>
                  <a:srgbClr val="0000CC"/>
                </a:solidFill>
              </a:rPr>
              <a:t>CÂU 6</a:t>
            </a:r>
            <a:endParaRPr lang="vi-VN" sz="2400" b="1">
              <a:solidFill>
                <a:srgbClr val="0000CC"/>
              </a:solidFill>
            </a:endParaRPr>
          </a:p>
        </p:txBody>
      </p:sp>
      <p:sp>
        <p:nvSpPr>
          <p:cNvPr id="91223" name="AutoShape 87">
            <a:hlinkClick r:id="rId18" action="ppaction://hlinksldjump"/>
          </p:cNvPr>
          <p:cNvSpPr>
            <a:spLocks noChangeArrowheads="1"/>
          </p:cNvSpPr>
          <p:nvPr/>
        </p:nvSpPr>
        <p:spPr bwMode="auto">
          <a:xfrm>
            <a:off x="1600200" y="3581400"/>
            <a:ext cx="1295400" cy="609600"/>
          </a:xfrm>
          <a:prstGeom prst="roundRect">
            <a:avLst>
              <a:gd name="adj" fmla="val 5833"/>
            </a:avLst>
          </a:prstGeom>
          <a:solidFill>
            <a:schemeClr val="bg1"/>
          </a:solidFill>
          <a:ln w="12700">
            <a:solidFill>
              <a:srgbClr val="0000CC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b="1">
                <a:solidFill>
                  <a:srgbClr val="0000CC"/>
                </a:solidFill>
              </a:rPr>
              <a:t>CÂU 10</a:t>
            </a:r>
            <a:endParaRPr lang="vi-VN" sz="2400" b="1">
              <a:solidFill>
                <a:srgbClr val="0000CC"/>
              </a:solidFill>
            </a:endParaRPr>
          </a:p>
        </p:txBody>
      </p:sp>
      <p:sp>
        <p:nvSpPr>
          <p:cNvPr id="91224" name="AutoShape 88">
            <a:hlinkClick r:id="rId19" action="ppaction://hlinksldjump"/>
          </p:cNvPr>
          <p:cNvSpPr>
            <a:spLocks noChangeArrowheads="1"/>
          </p:cNvSpPr>
          <p:nvPr/>
        </p:nvSpPr>
        <p:spPr bwMode="auto">
          <a:xfrm>
            <a:off x="1600200" y="4191000"/>
            <a:ext cx="1295400" cy="609600"/>
          </a:xfrm>
          <a:prstGeom prst="roundRect">
            <a:avLst>
              <a:gd name="adj" fmla="val 5833"/>
            </a:avLst>
          </a:prstGeom>
          <a:solidFill>
            <a:schemeClr val="bg1"/>
          </a:solidFill>
          <a:ln w="12700">
            <a:solidFill>
              <a:srgbClr val="0000CC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b="1">
                <a:solidFill>
                  <a:srgbClr val="0000CC"/>
                </a:solidFill>
              </a:rPr>
              <a:t>CÂU 11</a:t>
            </a:r>
            <a:endParaRPr lang="vi-VN" sz="2400" b="1">
              <a:solidFill>
                <a:srgbClr val="0000CC"/>
              </a:solidFill>
            </a:endParaRPr>
          </a:p>
        </p:txBody>
      </p:sp>
      <p:sp>
        <p:nvSpPr>
          <p:cNvPr id="91225" name="AutoShape 89">
            <a:hlinkClick r:id="rId20" action="ppaction://hlinksldjump"/>
          </p:cNvPr>
          <p:cNvSpPr>
            <a:spLocks noChangeArrowheads="1"/>
          </p:cNvSpPr>
          <p:nvPr/>
        </p:nvSpPr>
        <p:spPr bwMode="auto">
          <a:xfrm>
            <a:off x="1600200" y="4800600"/>
            <a:ext cx="1295400" cy="609600"/>
          </a:xfrm>
          <a:prstGeom prst="roundRect">
            <a:avLst>
              <a:gd name="adj" fmla="val 5833"/>
            </a:avLst>
          </a:prstGeom>
          <a:solidFill>
            <a:schemeClr val="bg1"/>
          </a:solidFill>
          <a:ln w="12700">
            <a:solidFill>
              <a:srgbClr val="0000CC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b="1">
                <a:solidFill>
                  <a:srgbClr val="0000CC"/>
                </a:solidFill>
              </a:rPr>
              <a:t>CÂU 12</a:t>
            </a:r>
            <a:endParaRPr lang="vi-VN" sz="2400" b="1">
              <a:solidFill>
                <a:srgbClr val="0000CC"/>
              </a:solidFill>
            </a:endParaRPr>
          </a:p>
        </p:txBody>
      </p:sp>
      <p:sp>
        <p:nvSpPr>
          <p:cNvPr id="91226" name="AutoShape 90">
            <a:hlinkClick r:id="rId21" action="ppaction://hlinksldjump"/>
          </p:cNvPr>
          <p:cNvSpPr>
            <a:spLocks noChangeArrowheads="1"/>
          </p:cNvSpPr>
          <p:nvPr/>
        </p:nvSpPr>
        <p:spPr bwMode="auto">
          <a:xfrm>
            <a:off x="2895600" y="3581400"/>
            <a:ext cx="1295400" cy="609600"/>
          </a:xfrm>
          <a:prstGeom prst="roundRect">
            <a:avLst>
              <a:gd name="adj" fmla="val 5833"/>
            </a:avLst>
          </a:prstGeom>
          <a:solidFill>
            <a:schemeClr val="bg1"/>
          </a:solidFill>
          <a:ln w="12700">
            <a:solidFill>
              <a:srgbClr val="0000CC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b="1">
                <a:solidFill>
                  <a:srgbClr val="0000CC"/>
                </a:solidFill>
              </a:rPr>
              <a:t>CÂU 16</a:t>
            </a:r>
            <a:endParaRPr lang="vi-VN" sz="2400" b="1">
              <a:solidFill>
                <a:srgbClr val="0000CC"/>
              </a:solidFill>
            </a:endParaRPr>
          </a:p>
        </p:txBody>
      </p:sp>
      <p:sp>
        <p:nvSpPr>
          <p:cNvPr id="91227" name="AutoShape 91">
            <a:hlinkClick r:id="rId22" action="ppaction://hlinksldjump"/>
          </p:cNvPr>
          <p:cNvSpPr>
            <a:spLocks noChangeArrowheads="1"/>
          </p:cNvSpPr>
          <p:nvPr/>
        </p:nvSpPr>
        <p:spPr bwMode="auto">
          <a:xfrm>
            <a:off x="2895600" y="4191000"/>
            <a:ext cx="1295400" cy="609600"/>
          </a:xfrm>
          <a:prstGeom prst="roundRect">
            <a:avLst>
              <a:gd name="adj" fmla="val 5833"/>
            </a:avLst>
          </a:prstGeom>
          <a:solidFill>
            <a:schemeClr val="bg1"/>
          </a:solidFill>
          <a:ln w="12700">
            <a:solidFill>
              <a:srgbClr val="0000CC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b="1">
                <a:solidFill>
                  <a:srgbClr val="0000CC"/>
                </a:solidFill>
              </a:rPr>
              <a:t>CÂU 17</a:t>
            </a:r>
            <a:endParaRPr lang="vi-VN" sz="2400" b="1">
              <a:solidFill>
                <a:srgbClr val="0000CC"/>
              </a:solidFill>
            </a:endParaRPr>
          </a:p>
        </p:txBody>
      </p:sp>
      <p:sp>
        <p:nvSpPr>
          <p:cNvPr id="91228" name="AutoShape 92">
            <a:hlinkClick r:id="rId23" action="ppaction://hlinksldjump"/>
          </p:cNvPr>
          <p:cNvSpPr>
            <a:spLocks noChangeArrowheads="1"/>
          </p:cNvSpPr>
          <p:nvPr/>
        </p:nvSpPr>
        <p:spPr bwMode="auto">
          <a:xfrm>
            <a:off x="2895600" y="4800600"/>
            <a:ext cx="1295400" cy="609600"/>
          </a:xfrm>
          <a:prstGeom prst="roundRect">
            <a:avLst>
              <a:gd name="adj" fmla="val 5833"/>
            </a:avLst>
          </a:prstGeom>
          <a:solidFill>
            <a:schemeClr val="bg1"/>
          </a:solidFill>
          <a:ln w="12700">
            <a:solidFill>
              <a:srgbClr val="0000CC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b="1">
                <a:solidFill>
                  <a:srgbClr val="0000CC"/>
                </a:solidFill>
              </a:rPr>
              <a:t>CÂU 18</a:t>
            </a:r>
            <a:endParaRPr lang="vi-VN" sz="2400" b="1">
              <a:solidFill>
                <a:srgbClr val="0000CC"/>
              </a:solidFill>
            </a:endParaRPr>
          </a:p>
        </p:txBody>
      </p:sp>
      <p:sp>
        <p:nvSpPr>
          <p:cNvPr id="91229" name="AutoShape 93">
            <a:hlinkClick r:id="rId24" action="ppaction://hlinksldjump"/>
          </p:cNvPr>
          <p:cNvSpPr>
            <a:spLocks noChangeArrowheads="1"/>
          </p:cNvSpPr>
          <p:nvPr/>
        </p:nvSpPr>
        <p:spPr bwMode="auto">
          <a:xfrm>
            <a:off x="4191000" y="3581400"/>
            <a:ext cx="1295400" cy="609600"/>
          </a:xfrm>
          <a:prstGeom prst="roundRect">
            <a:avLst>
              <a:gd name="adj" fmla="val 5833"/>
            </a:avLst>
          </a:prstGeom>
          <a:solidFill>
            <a:schemeClr val="bg1"/>
          </a:solidFill>
          <a:ln w="12700">
            <a:solidFill>
              <a:srgbClr val="0000CC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b="1">
                <a:solidFill>
                  <a:srgbClr val="0000CC"/>
                </a:solidFill>
              </a:rPr>
              <a:t>CÂU 22</a:t>
            </a:r>
            <a:endParaRPr lang="vi-VN" sz="2400" b="1">
              <a:solidFill>
                <a:srgbClr val="0000CC"/>
              </a:solidFill>
            </a:endParaRPr>
          </a:p>
        </p:txBody>
      </p:sp>
      <p:sp>
        <p:nvSpPr>
          <p:cNvPr id="91230" name="AutoShape 94">
            <a:hlinkClick r:id="rId25" action="ppaction://hlinksldjump"/>
          </p:cNvPr>
          <p:cNvSpPr>
            <a:spLocks noChangeArrowheads="1"/>
          </p:cNvSpPr>
          <p:nvPr/>
        </p:nvSpPr>
        <p:spPr bwMode="auto">
          <a:xfrm>
            <a:off x="4191000" y="4191000"/>
            <a:ext cx="1295400" cy="609600"/>
          </a:xfrm>
          <a:prstGeom prst="roundRect">
            <a:avLst>
              <a:gd name="adj" fmla="val 5833"/>
            </a:avLst>
          </a:prstGeom>
          <a:solidFill>
            <a:schemeClr val="bg1"/>
          </a:solidFill>
          <a:ln w="12700">
            <a:solidFill>
              <a:srgbClr val="0000CC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b="1">
                <a:solidFill>
                  <a:srgbClr val="0000CC"/>
                </a:solidFill>
              </a:rPr>
              <a:t>CÂU 23</a:t>
            </a:r>
            <a:endParaRPr lang="vi-VN" sz="2400" b="1">
              <a:solidFill>
                <a:srgbClr val="0000CC"/>
              </a:solidFill>
            </a:endParaRPr>
          </a:p>
        </p:txBody>
      </p:sp>
      <p:sp>
        <p:nvSpPr>
          <p:cNvPr id="91231" name="AutoShape 95">
            <a:hlinkClick r:id="rId26" action="ppaction://hlinksldjump"/>
          </p:cNvPr>
          <p:cNvSpPr>
            <a:spLocks noChangeArrowheads="1"/>
          </p:cNvSpPr>
          <p:nvPr/>
        </p:nvSpPr>
        <p:spPr bwMode="auto">
          <a:xfrm>
            <a:off x="4191000" y="4800600"/>
            <a:ext cx="1295400" cy="609600"/>
          </a:xfrm>
          <a:prstGeom prst="roundRect">
            <a:avLst>
              <a:gd name="adj" fmla="val 5833"/>
            </a:avLst>
          </a:prstGeom>
          <a:solidFill>
            <a:schemeClr val="bg1"/>
          </a:solidFill>
          <a:ln w="12700">
            <a:solidFill>
              <a:srgbClr val="0000CC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b="1">
                <a:solidFill>
                  <a:srgbClr val="0000CC"/>
                </a:solidFill>
              </a:rPr>
              <a:t>CÂU 24</a:t>
            </a:r>
            <a:endParaRPr lang="vi-VN" sz="2400" b="1">
              <a:solidFill>
                <a:srgbClr val="0000CC"/>
              </a:solidFill>
            </a:endParaRPr>
          </a:p>
        </p:txBody>
      </p:sp>
      <p:sp>
        <p:nvSpPr>
          <p:cNvPr id="4161" name="Oval 97"/>
          <p:cNvSpPr>
            <a:spLocks noChangeArrowheads="1"/>
          </p:cNvSpPr>
          <p:nvPr/>
        </p:nvSpPr>
        <p:spPr bwMode="auto">
          <a:xfrm>
            <a:off x="6705600" y="1981200"/>
            <a:ext cx="1752600" cy="609600"/>
          </a:xfrm>
          <a:prstGeom prst="ellipse">
            <a:avLst/>
          </a:prstGeom>
          <a:solidFill>
            <a:schemeClr val="bg1"/>
          </a:solidFill>
          <a:ln w="28575">
            <a:solidFill>
              <a:srgbClr val="0000CC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b="1">
                <a:solidFill>
                  <a:srgbClr val="0000CC"/>
                </a:solidFill>
              </a:rPr>
              <a:t>KẾT QUẢ</a:t>
            </a:r>
            <a:endParaRPr lang="en-US" sz="2400"/>
          </a:p>
        </p:txBody>
      </p:sp>
      <p:sp>
        <p:nvSpPr>
          <p:cNvPr id="4162" name="AutoShape 99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7894638" y="6416675"/>
            <a:ext cx="1008062" cy="441325"/>
          </a:xfrm>
          <a:prstGeom prst="rightArrow">
            <a:avLst>
              <a:gd name="adj1" fmla="val 50000"/>
              <a:gd name="adj2" fmla="val 57104"/>
            </a:avLst>
          </a:prstGeom>
          <a:noFill/>
          <a:ln w="9525">
            <a:solidFill>
              <a:srgbClr val="00CC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slow"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9117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100"/>
                                        <p:tgtEl>
                                          <p:spTgt spid="911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99"/>
                                          </p:stCondLst>
                                        </p:cTn>
                                        <p:tgtEl>
                                          <p:spTgt spid="91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1171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9117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 nodeType="clickPar">
                      <p:stCondLst>
                        <p:cond delay="0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" dur="100"/>
                                        <p:tgtEl>
                                          <p:spTgt spid="911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99"/>
                                          </p:stCondLst>
                                        </p:cTn>
                                        <p:tgtEl>
                                          <p:spTgt spid="91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1170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9116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 nodeType="clickPar">
                      <p:stCondLst>
                        <p:cond delay="0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8" dur="100"/>
                                        <p:tgtEl>
                                          <p:spTgt spid="911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99"/>
                                          </p:stCondLst>
                                        </p:cTn>
                                        <p:tgtEl>
                                          <p:spTgt spid="91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1169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9116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 nodeType="clickPar">
                      <p:stCondLst>
                        <p:cond delay="0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4" dur="100"/>
                                        <p:tgtEl>
                                          <p:spTgt spid="911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99"/>
                                          </p:stCondLst>
                                        </p:cTn>
                                        <p:tgtEl>
                                          <p:spTgt spid="91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1168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9116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 nodeType="clickPar">
                      <p:stCondLst>
                        <p:cond delay="0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0" dur="100"/>
                                        <p:tgtEl>
                                          <p:spTgt spid="911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99"/>
                                          </p:stCondLst>
                                        </p:cTn>
                                        <p:tgtEl>
                                          <p:spTgt spid="91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1167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9116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 nodeType="clickPar">
                      <p:stCondLst>
                        <p:cond delay="0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6" dur="100"/>
                                        <p:tgtEl>
                                          <p:spTgt spid="911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99"/>
                                          </p:stCondLst>
                                        </p:cTn>
                                        <p:tgtEl>
                                          <p:spTgt spid="91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1166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9116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 nodeType="clickPar">
                      <p:stCondLst>
                        <p:cond delay="0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2" dur="100"/>
                                        <p:tgtEl>
                                          <p:spTgt spid="911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99"/>
                                          </p:stCondLst>
                                        </p:cTn>
                                        <p:tgtEl>
                                          <p:spTgt spid="91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1165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9116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 nodeType="clickPar">
                      <p:stCondLst>
                        <p:cond delay="0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8" dur="100"/>
                                        <p:tgtEl>
                                          <p:spTgt spid="911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99"/>
                                          </p:stCondLst>
                                        </p:cTn>
                                        <p:tgtEl>
                                          <p:spTgt spid="91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1164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9116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 nodeType="clickPar">
                      <p:stCondLst>
                        <p:cond delay="0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4" dur="100"/>
                                        <p:tgtEl>
                                          <p:spTgt spid="911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99"/>
                                          </p:stCondLst>
                                        </p:cTn>
                                        <p:tgtEl>
                                          <p:spTgt spid="91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1163"/>
                  </p:tgtEl>
                </p:cond>
              </p:nextCondLst>
            </p:seq>
            <p:seq concurrent="1" nextAc="seek">
              <p:cTn id="56" restart="whenNotActive" fill="hold" evtFilter="cancelBubble" nodeType="interactiveSeq">
                <p:stCondLst>
                  <p:cond evt="onClick" delay="0">
                    <p:tgtEl>
                      <p:spTgt spid="9116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7" fill="hold" nodeType="clickPar">
                      <p:stCondLst>
                        <p:cond delay="0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0" dur="100"/>
                                        <p:tgtEl>
                                          <p:spTgt spid="911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99"/>
                                          </p:stCondLst>
                                        </p:cTn>
                                        <p:tgtEl>
                                          <p:spTgt spid="91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1162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9118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 nodeType="clickPar">
                      <p:stCondLst>
                        <p:cond delay="0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6" dur="100"/>
                                        <p:tgtEl>
                                          <p:spTgt spid="911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99"/>
                                          </p:stCondLst>
                                        </p:cTn>
                                        <p:tgtEl>
                                          <p:spTgt spid="91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1182"/>
                  </p:tgtEl>
                </p:cond>
              </p:nextCondLst>
            </p:seq>
            <p:seq concurrent="1" nextAc="seek">
              <p:cTn id="68" restart="whenNotActive" fill="hold" evtFilter="cancelBubble" nodeType="interactiveSeq">
                <p:stCondLst>
                  <p:cond evt="onClick" delay="0">
                    <p:tgtEl>
                      <p:spTgt spid="9118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9" fill="hold" nodeType="clickPar">
                      <p:stCondLst>
                        <p:cond delay="0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2" dur="100"/>
                                        <p:tgtEl>
                                          <p:spTgt spid="911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99"/>
                                          </p:stCondLst>
                                        </p:cTn>
                                        <p:tgtEl>
                                          <p:spTgt spid="91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1181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9118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 nodeType="clickPar">
                      <p:stCondLst>
                        <p:cond delay="0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8" dur="100"/>
                                        <p:tgtEl>
                                          <p:spTgt spid="911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99"/>
                                          </p:stCondLst>
                                        </p:cTn>
                                        <p:tgtEl>
                                          <p:spTgt spid="91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1180"/>
                  </p:tgtEl>
                </p:cond>
              </p:nextCondLst>
            </p:seq>
            <p:seq concurrent="1" nextAc="seek">
              <p:cTn id="80" restart="whenNotActive" fill="hold" evtFilter="cancelBubble" nodeType="interactiveSeq">
                <p:stCondLst>
                  <p:cond evt="onClick" delay="0">
                    <p:tgtEl>
                      <p:spTgt spid="9117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1" fill="hold" nodeType="clickPar">
                      <p:stCondLst>
                        <p:cond delay="0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4" dur="100"/>
                                        <p:tgtEl>
                                          <p:spTgt spid="911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99"/>
                                          </p:stCondLst>
                                        </p:cTn>
                                        <p:tgtEl>
                                          <p:spTgt spid="91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1179"/>
                  </p:tgtEl>
                </p:cond>
              </p:nextCondLst>
            </p:seq>
            <p:seq concurrent="1" nextAc="seek">
              <p:cTn id="86" restart="whenNotActive" fill="hold" evtFilter="cancelBubble" nodeType="interactiveSeq">
                <p:stCondLst>
                  <p:cond evt="onClick" delay="0">
                    <p:tgtEl>
                      <p:spTgt spid="9117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7" fill="hold" nodeType="clickPar">
                      <p:stCondLst>
                        <p:cond delay="0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0" dur="100"/>
                                        <p:tgtEl>
                                          <p:spTgt spid="911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99"/>
                                          </p:stCondLst>
                                        </p:cTn>
                                        <p:tgtEl>
                                          <p:spTgt spid="91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1178"/>
                  </p:tgtEl>
                </p:cond>
              </p:nextCondLst>
            </p:seq>
            <p:seq concurrent="1" nextAc="seek">
              <p:cTn id="92" restart="whenNotActive" fill="hold" evtFilter="cancelBubble" nodeType="interactiveSeq">
                <p:stCondLst>
                  <p:cond evt="onClick" delay="0">
                    <p:tgtEl>
                      <p:spTgt spid="9117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3" fill="hold" nodeType="clickPar">
                      <p:stCondLst>
                        <p:cond delay="0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6" dur="100"/>
                                        <p:tgtEl>
                                          <p:spTgt spid="911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99"/>
                                          </p:stCondLst>
                                        </p:cTn>
                                        <p:tgtEl>
                                          <p:spTgt spid="91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1177"/>
                  </p:tgtEl>
                </p:cond>
              </p:nextCondLst>
            </p:seq>
            <p:seq concurrent="1" nextAc="seek">
              <p:cTn id="98" restart="whenNotActive" fill="hold" evtFilter="cancelBubble" nodeType="interactiveSeq">
                <p:stCondLst>
                  <p:cond evt="onClick" delay="0">
                    <p:tgtEl>
                      <p:spTgt spid="9117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9" fill="hold" nodeType="clickPar">
                      <p:stCondLst>
                        <p:cond delay="0"/>
                      </p:stCondLst>
                      <p:childTnLst>
                        <p:par>
                          <p:cTn id="1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1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2" dur="100"/>
                                        <p:tgtEl>
                                          <p:spTgt spid="911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99"/>
                                          </p:stCondLst>
                                        </p:cTn>
                                        <p:tgtEl>
                                          <p:spTgt spid="91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1176"/>
                  </p:tgtEl>
                </p:cond>
              </p:nextCondLst>
            </p:seq>
            <p:seq concurrent="1" nextAc="seek">
              <p:cTn id="104" restart="whenNotActive" fill="hold" evtFilter="cancelBubble" nodeType="interactiveSeq">
                <p:stCondLst>
                  <p:cond evt="onClick" delay="0">
                    <p:tgtEl>
                      <p:spTgt spid="9117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5" fill="hold" nodeType="clickPar">
                      <p:stCondLst>
                        <p:cond delay="0"/>
                      </p:stCondLst>
                      <p:childTnLst>
                        <p:par>
                          <p:cTn id="10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7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8" dur="100"/>
                                        <p:tgtEl>
                                          <p:spTgt spid="911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99"/>
                                          </p:stCondLst>
                                        </p:cTn>
                                        <p:tgtEl>
                                          <p:spTgt spid="91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1175"/>
                  </p:tgtEl>
                </p:cond>
              </p:nextCondLst>
            </p:seq>
            <p:seq concurrent="1" nextAc="seek">
              <p:cTn id="110" restart="whenNotActive" fill="hold" evtFilter="cancelBubble" nodeType="interactiveSeq">
                <p:stCondLst>
                  <p:cond evt="onClick" delay="0">
                    <p:tgtEl>
                      <p:spTgt spid="9117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1" fill="hold" nodeType="clickPar">
                      <p:stCondLst>
                        <p:cond delay="0"/>
                      </p:stCondLst>
                      <p:childTnLst>
                        <p:par>
                          <p:cTn id="1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3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4" dur="100"/>
                                        <p:tgtEl>
                                          <p:spTgt spid="911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99"/>
                                          </p:stCondLst>
                                        </p:cTn>
                                        <p:tgtEl>
                                          <p:spTgt spid="91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1174"/>
                  </p:tgtEl>
                </p:cond>
              </p:nextCondLst>
            </p:seq>
            <p:seq concurrent="1" nextAc="seek">
              <p:cTn id="116" restart="whenNotActive" fill="hold" evtFilter="cancelBubble" nodeType="interactiveSeq">
                <p:stCondLst>
                  <p:cond evt="onClick" delay="0">
                    <p:tgtEl>
                      <p:spTgt spid="9117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7" fill="hold" nodeType="clickPar">
                      <p:stCondLst>
                        <p:cond delay="0"/>
                      </p:stCondLst>
                      <p:childTnLst>
                        <p:par>
                          <p:cTn id="1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9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0" dur="100"/>
                                        <p:tgtEl>
                                          <p:spTgt spid="911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99"/>
                                          </p:stCondLst>
                                        </p:cTn>
                                        <p:tgtEl>
                                          <p:spTgt spid="91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1173"/>
                  </p:tgtEl>
                </p:cond>
              </p:nextCondLst>
            </p:seq>
            <p:seq concurrent="1" nextAc="seek">
              <p:cTn id="122" restart="whenNotActive" fill="hold" evtFilter="cancelBubble" nodeType="interactiveSeq">
                <p:stCondLst>
                  <p:cond evt="onClick" delay="0">
                    <p:tgtEl>
                      <p:spTgt spid="9119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3" fill="hold" nodeType="clickPar">
                      <p:stCondLst>
                        <p:cond delay="0"/>
                      </p:stCondLst>
                      <p:childTnLst>
                        <p:par>
                          <p:cTn id="1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6" dur="100"/>
                                        <p:tgtEl>
                                          <p:spTgt spid="911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99"/>
                                          </p:stCondLst>
                                        </p:cTn>
                                        <p:tgtEl>
                                          <p:spTgt spid="91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1193"/>
                  </p:tgtEl>
                </p:cond>
              </p:nextCondLst>
            </p:seq>
            <p:seq concurrent="1" nextAc="seek">
              <p:cTn id="128" restart="whenNotActive" fill="hold" evtFilter="cancelBubble" nodeType="interactiveSeq">
                <p:stCondLst>
                  <p:cond evt="onClick" delay="0">
                    <p:tgtEl>
                      <p:spTgt spid="9119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9" fill="hold" nodeType="clickPar">
                      <p:stCondLst>
                        <p:cond delay="0"/>
                      </p:stCondLst>
                      <p:childTnLst>
                        <p:par>
                          <p:cTn id="1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1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2" dur="100"/>
                                        <p:tgtEl>
                                          <p:spTgt spid="911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99"/>
                                          </p:stCondLst>
                                        </p:cTn>
                                        <p:tgtEl>
                                          <p:spTgt spid="91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1192"/>
                  </p:tgtEl>
                </p:cond>
              </p:nextCondLst>
            </p:seq>
            <p:seq concurrent="1" nextAc="seek">
              <p:cTn id="134" restart="whenNotActive" fill="hold" evtFilter="cancelBubble" nodeType="interactiveSeq">
                <p:stCondLst>
                  <p:cond evt="onClick" delay="0">
                    <p:tgtEl>
                      <p:spTgt spid="9119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5" fill="hold" nodeType="clickPar">
                      <p:stCondLst>
                        <p:cond delay="0"/>
                      </p:stCondLst>
                      <p:childTnLst>
                        <p:par>
                          <p:cTn id="1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7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8" dur="100"/>
                                        <p:tgtEl>
                                          <p:spTgt spid="911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99"/>
                                          </p:stCondLst>
                                        </p:cTn>
                                        <p:tgtEl>
                                          <p:spTgt spid="91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1191"/>
                  </p:tgtEl>
                </p:cond>
              </p:nextCondLst>
            </p:seq>
            <p:seq concurrent="1" nextAc="seek">
              <p:cTn id="140" restart="whenNotActive" fill="hold" evtFilter="cancelBubble" nodeType="interactiveSeq">
                <p:stCondLst>
                  <p:cond evt="onClick" delay="0">
                    <p:tgtEl>
                      <p:spTgt spid="9119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1" fill="hold" nodeType="clickPar">
                      <p:stCondLst>
                        <p:cond delay="0"/>
                      </p:stCondLst>
                      <p:childTnLst>
                        <p:par>
                          <p:cTn id="1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3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44" dur="100"/>
                                        <p:tgtEl>
                                          <p:spTgt spid="911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99"/>
                                          </p:stCondLst>
                                        </p:cTn>
                                        <p:tgtEl>
                                          <p:spTgt spid="91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1190"/>
                  </p:tgtEl>
                </p:cond>
              </p:nextCondLst>
            </p:seq>
            <p:seq concurrent="1" nextAc="seek">
              <p:cTn id="146" restart="whenNotActive" fill="hold" evtFilter="cancelBubble" nodeType="interactiveSeq">
                <p:stCondLst>
                  <p:cond evt="onClick" delay="0">
                    <p:tgtEl>
                      <p:spTgt spid="9118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7" fill="hold" nodeType="clickPar">
                      <p:stCondLst>
                        <p:cond delay="0"/>
                      </p:stCondLst>
                      <p:childTnLst>
                        <p:par>
                          <p:cTn id="1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9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50" dur="100"/>
                                        <p:tgtEl>
                                          <p:spTgt spid="911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99"/>
                                          </p:stCondLst>
                                        </p:cTn>
                                        <p:tgtEl>
                                          <p:spTgt spid="91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1189"/>
                  </p:tgtEl>
                </p:cond>
              </p:nextCondLst>
            </p:seq>
            <p:seq concurrent="1" nextAc="seek">
              <p:cTn id="152" restart="whenNotActive" fill="hold" evtFilter="cancelBubble" nodeType="interactiveSeq">
                <p:stCondLst>
                  <p:cond evt="onClick" delay="0">
                    <p:tgtEl>
                      <p:spTgt spid="9118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3" fill="hold" nodeType="clickPar">
                      <p:stCondLst>
                        <p:cond delay="0"/>
                      </p:stCondLst>
                      <p:childTnLst>
                        <p:par>
                          <p:cTn id="1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56" dur="100"/>
                                        <p:tgtEl>
                                          <p:spTgt spid="911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99"/>
                                          </p:stCondLst>
                                        </p:cTn>
                                        <p:tgtEl>
                                          <p:spTgt spid="91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1188"/>
                  </p:tgtEl>
                </p:cond>
              </p:nextCondLst>
            </p:seq>
            <p:seq concurrent="1" nextAc="seek">
              <p:cTn id="158" restart="whenNotActive" fill="hold" evtFilter="cancelBubble" nodeType="interactiveSeq">
                <p:stCondLst>
                  <p:cond evt="onClick" delay="0">
                    <p:tgtEl>
                      <p:spTgt spid="9118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9" fill="hold" nodeType="clickPar">
                      <p:stCondLst>
                        <p:cond delay="0"/>
                      </p:stCondLst>
                      <p:childTnLst>
                        <p:par>
                          <p:cTn id="1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1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62" dur="100"/>
                                        <p:tgtEl>
                                          <p:spTgt spid="911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99"/>
                                          </p:stCondLst>
                                        </p:cTn>
                                        <p:tgtEl>
                                          <p:spTgt spid="91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1187"/>
                  </p:tgtEl>
                </p:cond>
              </p:nextCondLst>
            </p:seq>
            <p:seq concurrent="1" nextAc="seek">
              <p:cTn id="164" restart="whenNotActive" fill="hold" evtFilter="cancelBubble" nodeType="interactiveSeq">
                <p:stCondLst>
                  <p:cond evt="onClick" delay="0">
                    <p:tgtEl>
                      <p:spTgt spid="9118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5" fill="hold" nodeType="clickPar">
                      <p:stCondLst>
                        <p:cond delay="0"/>
                      </p:stCondLst>
                      <p:childTnLst>
                        <p:par>
                          <p:cTn id="1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7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68" dur="100"/>
                                        <p:tgtEl>
                                          <p:spTgt spid="911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99"/>
                                          </p:stCondLst>
                                        </p:cTn>
                                        <p:tgtEl>
                                          <p:spTgt spid="91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1186"/>
                  </p:tgtEl>
                </p:cond>
              </p:nextCondLst>
            </p:seq>
            <p:seq concurrent="1" nextAc="seek">
              <p:cTn id="170" restart="whenNotActive" fill="hold" evtFilter="cancelBubble" nodeType="interactiveSeq">
                <p:stCondLst>
                  <p:cond evt="onClick" delay="0">
                    <p:tgtEl>
                      <p:spTgt spid="9118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1" fill="hold" nodeType="clickPar">
                      <p:stCondLst>
                        <p:cond delay="0"/>
                      </p:stCondLst>
                      <p:childTnLst>
                        <p:par>
                          <p:cTn id="1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3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74" dur="100"/>
                                        <p:tgtEl>
                                          <p:spTgt spid="911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99"/>
                                          </p:stCondLst>
                                        </p:cTn>
                                        <p:tgtEl>
                                          <p:spTgt spid="91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1185"/>
                  </p:tgtEl>
                </p:cond>
              </p:nextCondLst>
            </p:seq>
            <p:seq concurrent="1" nextAc="seek">
              <p:cTn id="176" restart="whenNotActive" fill="hold" evtFilter="cancelBubble" nodeType="interactiveSeq">
                <p:stCondLst>
                  <p:cond evt="onClick" delay="0">
                    <p:tgtEl>
                      <p:spTgt spid="9118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7" fill="hold" nodeType="clickPar">
                      <p:stCondLst>
                        <p:cond delay="0"/>
                      </p:stCondLst>
                      <p:childTnLst>
                        <p:par>
                          <p:cTn id="1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9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80" dur="100"/>
                                        <p:tgtEl>
                                          <p:spTgt spid="911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99"/>
                                          </p:stCondLst>
                                        </p:cTn>
                                        <p:tgtEl>
                                          <p:spTgt spid="91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1184"/>
                  </p:tgtEl>
                </p:cond>
              </p:nextCondLst>
            </p:seq>
            <p:seq concurrent="1" nextAc="seek">
              <p:cTn id="182" restart="whenNotActive" fill="hold" evtFilter="cancelBubble" nodeType="interactiveSeq">
                <p:stCondLst>
                  <p:cond evt="onClick" delay="0">
                    <p:tgtEl>
                      <p:spTgt spid="9120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3" fill="hold" nodeType="clickPar">
                      <p:stCondLst>
                        <p:cond delay="0"/>
                      </p:stCondLst>
                      <p:childTnLst>
                        <p:par>
                          <p:cTn id="1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5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86" dur="500"/>
                                        <p:tgtEl>
                                          <p:spTgt spid="9120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1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1208"/>
                  </p:tgtEl>
                </p:cond>
              </p:nextCondLst>
            </p:seq>
            <p:seq concurrent="1" nextAc="seek">
              <p:cTn id="188" restart="whenNotActive" fill="hold" evtFilter="cancelBubble" nodeType="interactiveSeq">
                <p:stCondLst>
                  <p:cond evt="onClick" delay="0">
                    <p:tgtEl>
                      <p:spTgt spid="9120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9" fill="hold" nodeType="clickPar">
                      <p:stCondLst>
                        <p:cond delay="0"/>
                      </p:stCondLst>
                      <p:childTnLst>
                        <p:par>
                          <p:cTn id="1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1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92" dur="500"/>
                                        <p:tgtEl>
                                          <p:spTgt spid="9120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1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1209"/>
                  </p:tgtEl>
                </p:cond>
              </p:nextCondLst>
            </p:seq>
            <p:seq concurrent="1" nextAc="seek">
              <p:cTn id="194" restart="whenNotActive" fill="hold" evtFilter="cancelBubble" nodeType="interactiveSeq">
                <p:stCondLst>
                  <p:cond evt="onClick" delay="0">
                    <p:tgtEl>
                      <p:spTgt spid="912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5" fill="hold" nodeType="clickPar">
                      <p:stCondLst>
                        <p:cond delay="0"/>
                      </p:stCondLst>
                      <p:childTnLst>
                        <p:par>
                          <p:cTn id="1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7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98" dur="500"/>
                                        <p:tgtEl>
                                          <p:spTgt spid="912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1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1210"/>
                  </p:tgtEl>
                </p:cond>
              </p:nextCondLst>
            </p:seq>
            <p:seq concurrent="1" nextAc="seek">
              <p:cTn id="200" restart="whenNotActive" fill="hold" evtFilter="cancelBubble" nodeType="interactiveSeq">
                <p:stCondLst>
                  <p:cond evt="onClick" delay="0">
                    <p:tgtEl>
                      <p:spTgt spid="912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1" fill="hold" nodeType="clickPar">
                      <p:stCondLst>
                        <p:cond delay="0"/>
                      </p:stCondLst>
                      <p:childTnLst>
                        <p:par>
                          <p:cTn id="20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3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04" dur="500"/>
                                        <p:tgtEl>
                                          <p:spTgt spid="912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1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1211"/>
                  </p:tgtEl>
                </p:cond>
              </p:nextCondLst>
            </p:seq>
            <p:seq concurrent="1" nextAc="seek">
              <p:cTn id="206" restart="whenNotActive" fill="hold" evtFilter="cancelBubble" nodeType="interactiveSeq">
                <p:stCondLst>
                  <p:cond evt="onClick" delay="0">
                    <p:tgtEl>
                      <p:spTgt spid="912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7" fill="hold" nodeType="clickPar">
                      <p:stCondLst>
                        <p:cond delay="0"/>
                      </p:stCondLst>
                      <p:childTnLst>
                        <p:par>
                          <p:cTn id="20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9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10" dur="500"/>
                                        <p:tgtEl>
                                          <p:spTgt spid="912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1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1212"/>
                  </p:tgtEl>
                </p:cond>
              </p:nextCondLst>
            </p:seq>
            <p:seq concurrent="1" nextAc="seek">
              <p:cTn id="212" restart="whenNotActive" fill="hold" evtFilter="cancelBubble" nodeType="interactiveSeq">
                <p:stCondLst>
                  <p:cond evt="onClick" delay="0">
                    <p:tgtEl>
                      <p:spTgt spid="912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3" fill="hold" nodeType="clickPar">
                      <p:stCondLst>
                        <p:cond delay="0"/>
                      </p:stCondLst>
                      <p:childTnLst>
                        <p:par>
                          <p:cTn id="2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5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16" dur="500"/>
                                        <p:tgtEl>
                                          <p:spTgt spid="912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1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1213"/>
                  </p:tgtEl>
                </p:cond>
              </p:nextCondLst>
            </p:seq>
            <p:seq concurrent="1" nextAc="seek">
              <p:cTn id="218" restart="whenNotActive" fill="hold" evtFilter="cancelBubble" nodeType="interactiveSeq">
                <p:stCondLst>
                  <p:cond evt="onClick" delay="0">
                    <p:tgtEl>
                      <p:spTgt spid="912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9" fill="hold" nodeType="clickPar">
                      <p:stCondLst>
                        <p:cond delay="0"/>
                      </p:stCondLst>
                      <p:childTnLst>
                        <p:par>
                          <p:cTn id="2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1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22" dur="500"/>
                                        <p:tgtEl>
                                          <p:spTgt spid="912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1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1214"/>
                  </p:tgtEl>
                </p:cond>
              </p:nextCondLst>
            </p:seq>
            <p:seq concurrent="1" nextAc="seek">
              <p:cTn id="224" restart="whenNotActive" fill="hold" evtFilter="cancelBubble" nodeType="interactiveSeq">
                <p:stCondLst>
                  <p:cond evt="onClick" delay="0">
                    <p:tgtEl>
                      <p:spTgt spid="912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5" fill="hold" nodeType="clickPar">
                      <p:stCondLst>
                        <p:cond delay="0"/>
                      </p:stCondLst>
                      <p:childTnLst>
                        <p:par>
                          <p:cTn id="2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7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28" dur="500"/>
                                        <p:tgtEl>
                                          <p:spTgt spid="912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1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1215"/>
                  </p:tgtEl>
                </p:cond>
              </p:nextCondLst>
            </p:seq>
            <p:seq concurrent="1" nextAc="seek">
              <p:cTn id="230" restart="whenNotActive" fill="hold" evtFilter="cancelBubble" nodeType="interactiveSeq">
                <p:stCondLst>
                  <p:cond evt="onClick" delay="0">
                    <p:tgtEl>
                      <p:spTgt spid="912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1" fill="hold" nodeType="clickPar">
                      <p:stCondLst>
                        <p:cond delay="0"/>
                      </p:stCondLst>
                      <p:childTnLst>
                        <p:par>
                          <p:cTn id="2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3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34" dur="500"/>
                                        <p:tgtEl>
                                          <p:spTgt spid="912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1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1216"/>
                  </p:tgtEl>
                </p:cond>
              </p:nextCondLst>
            </p:seq>
            <p:seq concurrent="1" nextAc="seek">
              <p:cTn id="236" restart="whenNotActive" fill="hold" evtFilter="cancelBubble" nodeType="interactiveSeq">
                <p:stCondLst>
                  <p:cond evt="onClick" delay="0">
                    <p:tgtEl>
                      <p:spTgt spid="912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7" fill="hold" nodeType="clickPar">
                      <p:stCondLst>
                        <p:cond delay="0"/>
                      </p:stCondLst>
                      <p:childTnLst>
                        <p:par>
                          <p:cTn id="2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9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40" dur="500"/>
                                        <p:tgtEl>
                                          <p:spTgt spid="912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1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1217"/>
                  </p:tgtEl>
                </p:cond>
              </p:nextCondLst>
            </p:seq>
            <p:seq concurrent="1" nextAc="seek">
              <p:cTn id="242" restart="whenNotActive" fill="hold" evtFilter="cancelBubble" nodeType="interactiveSeq">
                <p:stCondLst>
                  <p:cond evt="onClick" delay="0">
                    <p:tgtEl>
                      <p:spTgt spid="912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3" fill="hold" nodeType="clickPar">
                      <p:stCondLst>
                        <p:cond delay="0"/>
                      </p:stCondLst>
                      <p:childTnLst>
                        <p:par>
                          <p:cTn id="2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5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46" dur="500"/>
                                        <p:tgtEl>
                                          <p:spTgt spid="912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1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1218"/>
                  </p:tgtEl>
                </p:cond>
              </p:nextCondLst>
            </p:seq>
            <p:seq concurrent="1" nextAc="seek">
              <p:cTn id="248" restart="whenNotActive" fill="hold" evtFilter="cancelBubble" nodeType="interactiveSeq">
                <p:stCondLst>
                  <p:cond evt="onClick" delay="0">
                    <p:tgtEl>
                      <p:spTgt spid="912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9" fill="hold" nodeType="clickPar">
                      <p:stCondLst>
                        <p:cond delay="0"/>
                      </p:stCondLst>
                      <p:childTnLst>
                        <p:par>
                          <p:cTn id="2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1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52" dur="500"/>
                                        <p:tgtEl>
                                          <p:spTgt spid="912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1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1219"/>
                  </p:tgtEl>
                </p:cond>
              </p:nextCondLst>
            </p:seq>
            <p:seq concurrent="1" nextAc="seek">
              <p:cTn id="254" restart="whenNotActive" fill="hold" evtFilter="cancelBubble" nodeType="interactiveSeq">
                <p:stCondLst>
                  <p:cond evt="onClick" delay="0">
                    <p:tgtEl>
                      <p:spTgt spid="912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5" fill="hold" nodeType="clickPar">
                      <p:stCondLst>
                        <p:cond delay="0"/>
                      </p:stCondLst>
                      <p:childTnLst>
                        <p:par>
                          <p:cTn id="2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7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58" dur="500"/>
                                        <p:tgtEl>
                                          <p:spTgt spid="912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1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1220"/>
                  </p:tgtEl>
                </p:cond>
              </p:nextCondLst>
            </p:seq>
            <p:seq concurrent="1" nextAc="seek">
              <p:cTn id="260" restart="whenNotActive" fill="hold" evtFilter="cancelBubble" nodeType="interactiveSeq">
                <p:stCondLst>
                  <p:cond evt="onClick" delay="0">
                    <p:tgtEl>
                      <p:spTgt spid="912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1" fill="hold" nodeType="clickPar">
                      <p:stCondLst>
                        <p:cond delay="0"/>
                      </p:stCondLst>
                      <p:childTnLst>
                        <p:par>
                          <p:cTn id="2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3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64" dur="500"/>
                                        <p:tgtEl>
                                          <p:spTgt spid="912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1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1221"/>
                  </p:tgtEl>
                </p:cond>
              </p:nextCondLst>
            </p:seq>
            <p:seq concurrent="1" nextAc="seek">
              <p:cTn id="266" restart="whenNotActive" fill="hold" evtFilter="cancelBubble" nodeType="interactiveSeq">
                <p:stCondLst>
                  <p:cond evt="onClick" delay="0">
                    <p:tgtEl>
                      <p:spTgt spid="912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7" fill="hold" nodeType="clickPar">
                      <p:stCondLst>
                        <p:cond delay="0"/>
                      </p:stCondLst>
                      <p:childTnLst>
                        <p:par>
                          <p:cTn id="2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9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70" dur="500"/>
                                        <p:tgtEl>
                                          <p:spTgt spid="912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1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1222"/>
                  </p:tgtEl>
                </p:cond>
              </p:nextCondLst>
            </p:seq>
            <p:seq concurrent="1" nextAc="seek">
              <p:cTn id="272" restart="whenNotActive" fill="hold" evtFilter="cancelBubble" nodeType="interactiveSeq">
                <p:stCondLst>
                  <p:cond evt="onClick" delay="0">
                    <p:tgtEl>
                      <p:spTgt spid="912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3" fill="hold" nodeType="clickPar">
                      <p:stCondLst>
                        <p:cond delay="0"/>
                      </p:stCondLst>
                      <p:childTnLst>
                        <p:par>
                          <p:cTn id="2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5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76" dur="500"/>
                                        <p:tgtEl>
                                          <p:spTgt spid="912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1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1223"/>
                  </p:tgtEl>
                </p:cond>
              </p:nextCondLst>
            </p:seq>
            <p:seq concurrent="1" nextAc="seek">
              <p:cTn id="278" restart="whenNotActive" fill="hold" evtFilter="cancelBubble" nodeType="interactiveSeq">
                <p:stCondLst>
                  <p:cond evt="onClick" delay="0">
                    <p:tgtEl>
                      <p:spTgt spid="912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9" fill="hold" nodeType="clickPar">
                      <p:stCondLst>
                        <p:cond delay="0"/>
                      </p:stCondLst>
                      <p:childTnLst>
                        <p:par>
                          <p:cTn id="2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1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82" dur="500"/>
                                        <p:tgtEl>
                                          <p:spTgt spid="912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1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1224"/>
                  </p:tgtEl>
                </p:cond>
              </p:nextCondLst>
            </p:seq>
            <p:seq concurrent="1" nextAc="seek">
              <p:cTn id="284" restart="whenNotActive" fill="hold" evtFilter="cancelBubble" nodeType="interactiveSeq">
                <p:stCondLst>
                  <p:cond evt="onClick" delay="0">
                    <p:tgtEl>
                      <p:spTgt spid="912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5" fill="hold" nodeType="clickPar">
                      <p:stCondLst>
                        <p:cond delay="0"/>
                      </p:stCondLst>
                      <p:childTnLst>
                        <p:par>
                          <p:cTn id="2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7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88" dur="500"/>
                                        <p:tgtEl>
                                          <p:spTgt spid="912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1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1225"/>
                  </p:tgtEl>
                </p:cond>
              </p:nextCondLst>
            </p:seq>
            <p:seq concurrent="1" nextAc="seek">
              <p:cTn id="290" restart="whenNotActive" fill="hold" evtFilter="cancelBubble" nodeType="interactiveSeq">
                <p:stCondLst>
                  <p:cond evt="onClick" delay="0">
                    <p:tgtEl>
                      <p:spTgt spid="912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1" fill="hold" nodeType="clickPar">
                      <p:stCondLst>
                        <p:cond delay="0"/>
                      </p:stCondLst>
                      <p:childTnLst>
                        <p:par>
                          <p:cTn id="2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3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94" dur="500"/>
                                        <p:tgtEl>
                                          <p:spTgt spid="912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1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1226"/>
                  </p:tgtEl>
                </p:cond>
              </p:nextCondLst>
            </p:seq>
            <p:seq concurrent="1" nextAc="seek">
              <p:cTn id="296" restart="whenNotActive" fill="hold" evtFilter="cancelBubble" nodeType="interactiveSeq">
                <p:stCondLst>
                  <p:cond evt="onClick" delay="0">
                    <p:tgtEl>
                      <p:spTgt spid="912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7" fill="hold" nodeType="clickPar">
                      <p:stCondLst>
                        <p:cond delay="0"/>
                      </p:stCondLst>
                      <p:childTnLst>
                        <p:par>
                          <p:cTn id="29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9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00" dur="500"/>
                                        <p:tgtEl>
                                          <p:spTgt spid="912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1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1227"/>
                  </p:tgtEl>
                </p:cond>
              </p:nextCondLst>
            </p:seq>
            <p:seq concurrent="1" nextAc="seek">
              <p:cTn id="302" restart="whenNotActive" fill="hold" evtFilter="cancelBubble" nodeType="interactiveSeq">
                <p:stCondLst>
                  <p:cond evt="onClick" delay="0">
                    <p:tgtEl>
                      <p:spTgt spid="912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3" fill="hold" nodeType="clickPar">
                      <p:stCondLst>
                        <p:cond delay="0"/>
                      </p:stCondLst>
                      <p:childTnLst>
                        <p:par>
                          <p:cTn id="3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5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06" dur="500"/>
                                        <p:tgtEl>
                                          <p:spTgt spid="912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1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1228"/>
                  </p:tgtEl>
                </p:cond>
              </p:nextCondLst>
            </p:seq>
            <p:seq concurrent="1" nextAc="seek">
              <p:cTn id="308" restart="whenNotActive" fill="hold" evtFilter="cancelBubble" nodeType="interactiveSeq">
                <p:stCondLst>
                  <p:cond evt="onClick" delay="0">
                    <p:tgtEl>
                      <p:spTgt spid="912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9" fill="hold" nodeType="clickPar">
                      <p:stCondLst>
                        <p:cond delay="0"/>
                      </p:stCondLst>
                      <p:childTnLst>
                        <p:par>
                          <p:cTn id="3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1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12" dur="500"/>
                                        <p:tgtEl>
                                          <p:spTgt spid="912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1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1229"/>
                  </p:tgtEl>
                </p:cond>
              </p:nextCondLst>
            </p:seq>
            <p:seq concurrent="1" nextAc="seek">
              <p:cTn id="314" restart="whenNotActive" fill="hold" evtFilter="cancelBubble" nodeType="interactiveSeq">
                <p:stCondLst>
                  <p:cond evt="onClick" delay="0">
                    <p:tgtEl>
                      <p:spTgt spid="912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5" fill="hold" nodeType="clickPar">
                      <p:stCondLst>
                        <p:cond delay="0"/>
                      </p:stCondLst>
                      <p:childTnLst>
                        <p:par>
                          <p:cTn id="3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7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18" dur="500"/>
                                        <p:tgtEl>
                                          <p:spTgt spid="912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1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1230"/>
                  </p:tgtEl>
                </p:cond>
              </p:nextCondLst>
            </p:seq>
            <p:seq concurrent="1" nextAc="seek">
              <p:cTn id="320" restart="whenNotActive" fill="hold" evtFilter="cancelBubble" nodeType="interactiveSeq">
                <p:stCondLst>
                  <p:cond evt="onClick" delay="0">
                    <p:tgtEl>
                      <p:spTgt spid="912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21" fill="hold" nodeType="clickPar">
                      <p:stCondLst>
                        <p:cond delay="0"/>
                      </p:stCondLst>
                      <p:childTnLst>
                        <p:par>
                          <p:cTn id="3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3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24" dur="500"/>
                                        <p:tgtEl>
                                          <p:spTgt spid="912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1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1231"/>
                  </p:tgtEl>
                </p:cond>
              </p:nextCondLst>
            </p:seq>
          </p:childTnLst>
        </p:cTn>
      </p:par>
    </p:tnLst>
    <p:bldLst>
      <p:bldP spid="91162" grpId="0" animBg="1"/>
      <p:bldP spid="91163" grpId="0" animBg="1"/>
      <p:bldP spid="91164" grpId="0" animBg="1"/>
      <p:bldP spid="91165" grpId="0" animBg="1"/>
      <p:bldP spid="91166" grpId="0" animBg="1"/>
      <p:bldP spid="91167" grpId="0" animBg="1"/>
      <p:bldP spid="91168" grpId="0" animBg="1"/>
      <p:bldP spid="91169" grpId="0" animBg="1"/>
      <p:bldP spid="91170" grpId="0" animBg="1"/>
      <p:bldP spid="91171" grpId="0" animBg="1"/>
      <p:bldP spid="91173" grpId="0" animBg="1"/>
      <p:bldP spid="91174" grpId="0" animBg="1"/>
      <p:bldP spid="91175" grpId="0" animBg="1"/>
      <p:bldP spid="91176" grpId="0" animBg="1"/>
      <p:bldP spid="91177" grpId="0" animBg="1"/>
      <p:bldP spid="91178" grpId="0" animBg="1"/>
      <p:bldP spid="91179" grpId="0" animBg="1"/>
      <p:bldP spid="91180" grpId="0" animBg="1"/>
      <p:bldP spid="91181" grpId="0" animBg="1"/>
      <p:bldP spid="91182" grpId="0" animBg="1"/>
      <p:bldP spid="91184" grpId="0" animBg="1"/>
      <p:bldP spid="91185" grpId="0" animBg="1"/>
      <p:bldP spid="91186" grpId="0" animBg="1"/>
      <p:bldP spid="91187" grpId="0" animBg="1"/>
      <p:bldP spid="91188" grpId="0" animBg="1"/>
      <p:bldP spid="91189" grpId="0" animBg="1"/>
      <p:bldP spid="91190" grpId="0" animBg="1"/>
      <p:bldP spid="91191" grpId="0" animBg="1"/>
      <p:bldP spid="91192" grpId="0" animBg="1"/>
      <p:bldP spid="91193" grpId="0" animBg="1"/>
      <p:bldP spid="91208" grpId="0" animBg="1"/>
      <p:bldP spid="91209" grpId="0" animBg="1"/>
      <p:bldP spid="91210" grpId="0" animBg="1"/>
      <p:bldP spid="91211" grpId="0" animBg="1"/>
      <p:bldP spid="91212" grpId="0" animBg="1"/>
      <p:bldP spid="91213" grpId="0" animBg="1"/>
      <p:bldP spid="91214" grpId="0" animBg="1"/>
      <p:bldP spid="91215" grpId="0" animBg="1"/>
      <p:bldP spid="91216" grpId="0" animBg="1"/>
      <p:bldP spid="91217" grpId="0" animBg="1"/>
      <p:bldP spid="91218" grpId="0" animBg="1"/>
      <p:bldP spid="91219" grpId="0" animBg="1"/>
      <p:bldP spid="91220" grpId="0" animBg="1"/>
      <p:bldP spid="91221" grpId="0" animBg="1"/>
      <p:bldP spid="91222" grpId="0" animBg="1"/>
      <p:bldP spid="91223" grpId="0" animBg="1"/>
      <p:bldP spid="91224" grpId="0" animBg="1"/>
      <p:bldP spid="91225" grpId="0" animBg="1"/>
      <p:bldP spid="91226" grpId="0" animBg="1"/>
      <p:bldP spid="91227" grpId="0" animBg="1"/>
      <p:bldP spid="91228" grpId="0" animBg="1"/>
      <p:bldP spid="91229" grpId="0" animBg="1"/>
      <p:bldP spid="91230" grpId="0" animBg="1"/>
      <p:bldP spid="9123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4"/>
          <p:cNvSpPr txBox="1">
            <a:spLocks noChangeArrowheads="1"/>
          </p:cNvSpPr>
          <p:nvPr/>
        </p:nvSpPr>
        <p:spPr bwMode="auto">
          <a:xfrm>
            <a:off x="0" y="334963"/>
            <a:ext cx="9144000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200" b="1" u="sng">
                <a:solidFill>
                  <a:srgbClr val="0000CC"/>
                </a:solidFill>
              </a:rPr>
              <a:t>KHOA HỌC:</a:t>
            </a:r>
          </a:p>
        </p:txBody>
      </p:sp>
      <p:sp>
        <p:nvSpPr>
          <p:cNvPr id="5123" name="WordArt 5"/>
          <p:cNvSpPr>
            <a:spLocks noChangeArrowheads="1" noChangeShapeType="1" noTextEdit="1"/>
          </p:cNvSpPr>
          <p:nvPr/>
        </p:nvSpPr>
        <p:spPr bwMode="auto">
          <a:xfrm>
            <a:off x="1600200" y="762000"/>
            <a:ext cx="5791200" cy="381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600" b="1" kern="10">
                <a:ln w="19050">
                  <a:solidFill>
                    <a:srgbClr val="FF3300"/>
                  </a:solidFill>
                  <a:round/>
                  <a:headEnd/>
                  <a:tailEnd/>
                </a:ln>
                <a:solidFill>
                  <a:schemeClr val="accent2"/>
                </a:solidFill>
                <a:latin typeface="Arial"/>
                <a:cs typeface="Arial"/>
              </a:rPr>
              <a:t>ÔN TẬP:CON NGƯỜI VÀ SỨC KHỎE</a:t>
            </a:r>
            <a:endParaRPr lang="en-US" sz="3600" b="1" kern="10">
              <a:ln w="19050">
                <a:solidFill>
                  <a:srgbClr val="FF3300"/>
                </a:solidFill>
                <a:round/>
                <a:headEnd/>
                <a:tailEnd/>
              </a:ln>
              <a:solidFill>
                <a:schemeClr val="accent2"/>
              </a:solidFill>
              <a:latin typeface="Arial"/>
              <a:cs typeface="Arial"/>
            </a:endParaRPr>
          </a:p>
        </p:txBody>
      </p:sp>
      <p:sp>
        <p:nvSpPr>
          <p:cNvPr id="92166" name="Text Box 6"/>
          <p:cNvSpPr txBox="1">
            <a:spLocks noChangeArrowheads="1"/>
          </p:cNvSpPr>
          <p:nvPr/>
        </p:nvSpPr>
        <p:spPr bwMode="auto">
          <a:xfrm>
            <a:off x="152400" y="1371600"/>
            <a:ext cx="190500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200" b="1" u="sng">
                <a:solidFill>
                  <a:srgbClr val="0000CC"/>
                </a:solidFill>
              </a:rPr>
              <a:t>CÂU 1:</a:t>
            </a:r>
          </a:p>
        </p:txBody>
      </p:sp>
      <p:sp>
        <p:nvSpPr>
          <p:cNvPr id="92167" name="Text Box 7"/>
          <p:cNvSpPr txBox="1">
            <a:spLocks noChangeArrowheads="1"/>
          </p:cNvSpPr>
          <p:nvPr/>
        </p:nvSpPr>
        <p:spPr bwMode="auto">
          <a:xfrm>
            <a:off x="496888" y="1752600"/>
            <a:ext cx="6208712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400">
                <a:solidFill>
                  <a:srgbClr val="0000CC"/>
                </a:solidFill>
              </a:rPr>
              <a:t>Trong quá trình sống, con người lấy gì từ môi trường?</a:t>
            </a:r>
          </a:p>
        </p:txBody>
      </p:sp>
      <p:sp>
        <p:nvSpPr>
          <p:cNvPr id="92168" name="AutoShape 8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5400" b="1">
                <a:solidFill>
                  <a:srgbClr val="0000CC"/>
                </a:solidFill>
              </a:rPr>
              <a:t>0</a:t>
            </a:r>
            <a:endParaRPr lang="vi-VN" sz="5400" b="1">
              <a:solidFill>
                <a:srgbClr val="0000CC"/>
              </a:solidFill>
            </a:endParaRPr>
          </a:p>
        </p:txBody>
      </p:sp>
      <p:sp>
        <p:nvSpPr>
          <p:cNvPr id="92169" name="AutoShape 9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5400" b="1">
                <a:solidFill>
                  <a:srgbClr val="0000CC"/>
                </a:solidFill>
              </a:rPr>
              <a:t>1</a:t>
            </a:r>
            <a:endParaRPr lang="vi-VN" sz="5400" b="1">
              <a:solidFill>
                <a:srgbClr val="0000CC"/>
              </a:solidFill>
            </a:endParaRPr>
          </a:p>
        </p:txBody>
      </p:sp>
      <p:sp>
        <p:nvSpPr>
          <p:cNvPr id="92170" name="AutoShape 10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5400" b="1">
                <a:solidFill>
                  <a:srgbClr val="0000CC"/>
                </a:solidFill>
              </a:rPr>
              <a:t>2</a:t>
            </a:r>
            <a:endParaRPr lang="vi-VN" sz="5400" b="1">
              <a:solidFill>
                <a:srgbClr val="0000CC"/>
              </a:solidFill>
            </a:endParaRPr>
          </a:p>
        </p:txBody>
      </p:sp>
      <p:sp>
        <p:nvSpPr>
          <p:cNvPr id="92171" name="AutoShape 11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5400" b="1">
                <a:solidFill>
                  <a:srgbClr val="0000CC"/>
                </a:solidFill>
              </a:rPr>
              <a:t>3</a:t>
            </a:r>
            <a:endParaRPr lang="vi-VN" sz="5400" b="1">
              <a:solidFill>
                <a:srgbClr val="0000CC"/>
              </a:solidFill>
            </a:endParaRPr>
          </a:p>
        </p:txBody>
      </p:sp>
      <p:sp>
        <p:nvSpPr>
          <p:cNvPr id="92172" name="AutoShape 12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5400" b="1">
                <a:solidFill>
                  <a:srgbClr val="0000CC"/>
                </a:solidFill>
              </a:rPr>
              <a:t>4</a:t>
            </a:r>
            <a:endParaRPr lang="vi-VN" sz="5400" b="1">
              <a:solidFill>
                <a:srgbClr val="0000CC"/>
              </a:solidFill>
            </a:endParaRPr>
          </a:p>
        </p:txBody>
      </p:sp>
      <p:sp>
        <p:nvSpPr>
          <p:cNvPr id="92173" name="AutoShape 13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5400" b="1">
                <a:solidFill>
                  <a:srgbClr val="0000CC"/>
                </a:solidFill>
              </a:rPr>
              <a:t>5</a:t>
            </a:r>
            <a:endParaRPr lang="vi-VN" sz="5400" b="1">
              <a:solidFill>
                <a:srgbClr val="0000CC"/>
              </a:solidFill>
            </a:endParaRPr>
          </a:p>
        </p:txBody>
      </p:sp>
      <p:sp>
        <p:nvSpPr>
          <p:cNvPr id="92174" name="AutoShape 14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5400" b="1">
                <a:solidFill>
                  <a:srgbClr val="0000CC"/>
                </a:solidFill>
              </a:rPr>
              <a:t>6</a:t>
            </a:r>
            <a:endParaRPr lang="vi-VN" sz="5400" b="1">
              <a:solidFill>
                <a:srgbClr val="0000CC"/>
              </a:solidFill>
            </a:endParaRPr>
          </a:p>
        </p:txBody>
      </p:sp>
      <p:sp>
        <p:nvSpPr>
          <p:cNvPr id="92175" name="AutoShape 15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5400" b="1">
                <a:solidFill>
                  <a:srgbClr val="0000CC"/>
                </a:solidFill>
              </a:rPr>
              <a:t>7</a:t>
            </a:r>
            <a:endParaRPr lang="vi-VN" sz="5400" b="1">
              <a:solidFill>
                <a:srgbClr val="0000CC"/>
              </a:solidFill>
            </a:endParaRPr>
          </a:p>
        </p:txBody>
      </p:sp>
      <p:sp>
        <p:nvSpPr>
          <p:cNvPr id="92176" name="AutoShape 16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5400" b="1">
                <a:solidFill>
                  <a:srgbClr val="0000CC"/>
                </a:solidFill>
              </a:rPr>
              <a:t>8</a:t>
            </a:r>
            <a:endParaRPr lang="vi-VN" sz="5400" b="1">
              <a:solidFill>
                <a:srgbClr val="0000CC"/>
              </a:solidFill>
            </a:endParaRPr>
          </a:p>
        </p:txBody>
      </p:sp>
      <p:sp>
        <p:nvSpPr>
          <p:cNvPr id="92177" name="AutoShape 17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5400" b="1">
                <a:solidFill>
                  <a:srgbClr val="0000CC"/>
                </a:solidFill>
              </a:rPr>
              <a:t>9</a:t>
            </a:r>
            <a:endParaRPr lang="vi-VN" sz="5400" b="1">
              <a:solidFill>
                <a:srgbClr val="0000CC"/>
              </a:solidFill>
            </a:endParaRPr>
          </a:p>
        </p:txBody>
      </p:sp>
      <p:sp>
        <p:nvSpPr>
          <p:cNvPr id="92178" name="AutoShape 18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5400" b="1">
                <a:solidFill>
                  <a:srgbClr val="0000CC"/>
                </a:solidFill>
              </a:rPr>
              <a:t>10</a:t>
            </a:r>
            <a:endParaRPr lang="vi-VN" sz="5400" b="1">
              <a:solidFill>
                <a:srgbClr val="0000CC"/>
              </a:solidFill>
            </a:endParaRPr>
          </a:p>
        </p:txBody>
      </p:sp>
      <p:sp>
        <p:nvSpPr>
          <p:cNvPr id="92179" name="AutoShape 19"/>
          <p:cNvSpPr>
            <a:spLocks noChangeArrowheads="1"/>
          </p:cNvSpPr>
          <p:nvPr/>
        </p:nvSpPr>
        <p:spPr bwMode="auto">
          <a:xfrm>
            <a:off x="7391400" y="5486400"/>
            <a:ext cx="1447800" cy="457200"/>
          </a:xfrm>
          <a:prstGeom prst="roundRect">
            <a:avLst>
              <a:gd name="adj" fmla="val 5833"/>
            </a:avLst>
          </a:prstGeom>
          <a:solidFill>
            <a:srgbClr val="0000CC"/>
          </a:solidFill>
          <a:ln w="127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solidFill>
                  <a:schemeClr val="bg1"/>
                </a:solidFill>
              </a:rPr>
              <a:t>BẮT ĐẦU</a:t>
            </a:r>
            <a:endParaRPr lang="vi-VN" b="1">
              <a:solidFill>
                <a:schemeClr val="bg1"/>
              </a:solidFill>
            </a:endParaRPr>
          </a:p>
        </p:txBody>
      </p:sp>
      <p:sp>
        <p:nvSpPr>
          <p:cNvPr id="92180" name="AutoShape 20"/>
          <p:cNvSpPr>
            <a:spLocks noChangeArrowheads="1"/>
          </p:cNvSpPr>
          <p:nvPr/>
        </p:nvSpPr>
        <p:spPr bwMode="auto">
          <a:xfrm>
            <a:off x="7391400" y="6019800"/>
            <a:ext cx="609600" cy="457200"/>
          </a:xfrm>
          <a:prstGeom prst="roundRect">
            <a:avLst>
              <a:gd name="adj" fmla="val 5833"/>
            </a:avLst>
          </a:prstGeom>
          <a:solidFill>
            <a:srgbClr val="00FF99"/>
          </a:solidFill>
          <a:ln w="12700">
            <a:solidFill>
              <a:schemeClr val="folHlink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solidFill>
                  <a:schemeClr val="bg1"/>
                </a:solidFill>
              </a:rPr>
              <a:t>Đ</a:t>
            </a:r>
            <a:endParaRPr lang="vi-VN" b="1">
              <a:solidFill>
                <a:schemeClr val="bg1"/>
              </a:solidFill>
            </a:endParaRPr>
          </a:p>
        </p:txBody>
      </p:sp>
      <p:sp>
        <p:nvSpPr>
          <p:cNvPr id="92181" name="AutoShape 21"/>
          <p:cNvSpPr>
            <a:spLocks noChangeArrowheads="1"/>
          </p:cNvSpPr>
          <p:nvPr/>
        </p:nvSpPr>
        <p:spPr bwMode="auto">
          <a:xfrm>
            <a:off x="8229600" y="6019800"/>
            <a:ext cx="609600" cy="457200"/>
          </a:xfrm>
          <a:prstGeom prst="roundRect">
            <a:avLst>
              <a:gd name="adj" fmla="val 5833"/>
            </a:avLst>
          </a:prstGeom>
          <a:solidFill>
            <a:srgbClr val="00FF99"/>
          </a:solidFill>
          <a:ln w="12700">
            <a:solidFill>
              <a:schemeClr val="folHlink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solidFill>
                  <a:schemeClr val="bg1"/>
                </a:solidFill>
              </a:rPr>
              <a:t>S</a:t>
            </a:r>
            <a:endParaRPr lang="vi-VN" b="1">
              <a:solidFill>
                <a:schemeClr val="bg1"/>
              </a:solidFill>
            </a:endParaRPr>
          </a:p>
        </p:txBody>
      </p:sp>
      <p:sp>
        <p:nvSpPr>
          <p:cNvPr id="92218" name="WordArt 58"/>
          <p:cNvSpPr>
            <a:spLocks noChangeArrowheads="1" noChangeShapeType="1" noTextEdit="1"/>
          </p:cNvSpPr>
          <p:nvPr/>
        </p:nvSpPr>
        <p:spPr bwMode="auto">
          <a:xfrm>
            <a:off x="838200" y="6096000"/>
            <a:ext cx="4800600" cy="457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"/>
                <a:cs typeface="Arial"/>
              </a:rPr>
              <a:t>CHÍNH XÁC</a:t>
            </a:r>
          </a:p>
        </p:txBody>
      </p:sp>
      <p:sp>
        <p:nvSpPr>
          <p:cNvPr id="92219" name="WordArt 59"/>
          <p:cNvSpPr>
            <a:spLocks noChangeArrowheads="1" noChangeShapeType="1" noTextEdit="1"/>
          </p:cNvSpPr>
          <p:nvPr/>
        </p:nvSpPr>
        <p:spPr bwMode="auto">
          <a:xfrm>
            <a:off x="838200" y="6096000"/>
            <a:ext cx="4800600" cy="457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600" b="1" kern="1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"/>
                <a:cs typeface="Arial"/>
              </a:rPr>
              <a:t>CHƯA CHÍNH XÁC</a:t>
            </a:r>
            <a:endParaRPr lang="en-US" sz="3600" b="1" kern="10">
              <a:ln w="19050">
                <a:solidFill>
                  <a:srgbClr val="FFFF00"/>
                </a:solidFill>
                <a:round/>
                <a:headEnd/>
                <a:tailEnd/>
              </a:ln>
              <a:solidFill>
                <a:srgbClr val="FF0000"/>
              </a:solidFill>
              <a:latin typeface="Arial"/>
              <a:cs typeface="Arial"/>
            </a:endParaRPr>
          </a:p>
        </p:txBody>
      </p:sp>
      <p:sp>
        <p:nvSpPr>
          <p:cNvPr id="92220" name="Text Box 60"/>
          <p:cNvSpPr txBox="1">
            <a:spLocks noChangeArrowheads="1"/>
          </p:cNvSpPr>
          <p:nvPr/>
        </p:nvSpPr>
        <p:spPr bwMode="auto">
          <a:xfrm>
            <a:off x="496888" y="2787650"/>
            <a:ext cx="62087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400">
                <a:solidFill>
                  <a:srgbClr val="0000CC"/>
                </a:solidFill>
              </a:rPr>
              <a:t>a/ Thức ăn, nước, khí các bô níc?</a:t>
            </a:r>
          </a:p>
        </p:txBody>
      </p:sp>
      <p:sp>
        <p:nvSpPr>
          <p:cNvPr id="92221" name="Text Box 61"/>
          <p:cNvSpPr txBox="1">
            <a:spLocks noChangeArrowheads="1"/>
          </p:cNvSpPr>
          <p:nvPr/>
        </p:nvSpPr>
        <p:spPr bwMode="auto">
          <a:xfrm>
            <a:off x="496888" y="3489325"/>
            <a:ext cx="62087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400">
                <a:solidFill>
                  <a:srgbClr val="0000CC"/>
                </a:solidFill>
              </a:rPr>
              <a:t>b/ Cơm,</a:t>
            </a:r>
            <a:r>
              <a:rPr lang="en-US"/>
              <a:t> </a:t>
            </a:r>
            <a:r>
              <a:rPr lang="en-US" sz="2400">
                <a:solidFill>
                  <a:srgbClr val="0000CC"/>
                </a:solidFill>
              </a:rPr>
              <a:t>nước, không khí?</a:t>
            </a:r>
          </a:p>
        </p:txBody>
      </p:sp>
      <p:sp>
        <p:nvSpPr>
          <p:cNvPr id="92222" name="Text Box 62"/>
          <p:cNvSpPr txBox="1">
            <a:spLocks noChangeArrowheads="1"/>
          </p:cNvSpPr>
          <p:nvPr/>
        </p:nvSpPr>
        <p:spPr bwMode="auto">
          <a:xfrm>
            <a:off x="496888" y="4191000"/>
            <a:ext cx="62087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400">
                <a:solidFill>
                  <a:srgbClr val="0000CC"/>
                </a:solidFill>
              </a:rPr>
              <a:t>c/ Thức ăn, nước, khí ô xy?</a:t>
            </a:r>
          </a:p>
        </p:txBody>
      </p:sp>
      <p:sp>
        <p:nvSpPr>
          <p:cNvPr id="92224" name="AutoShape 64"/>
          <p:cNvSpPr>
            <a:spLocks noChangeArrowheads="1"/>
          </p:cNvSpPr>
          <p:nvPr/>
        </p:nvSpPr>
        <p:spPr bwMode="auto">
          <a:xfrm>
            <a:off x="7772400" y="6477000"/>
            <a:ext cx="685800" cy="381000"/>
          </a:xfrm>
          <a:prstGeom prst="roundRect">
            <a:avLst>
              <a:gd name="adj" fmla="val 5833"/>
            </a:avLst>
          </a:prstGeom>
          <a:solidFill>
            <a:srgbClr val="00FF99"/>
          </a:solidFill>
          <a:ln w="12700">
            <a:solidFill>
              <a:schemeClr val="folHlink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solidFill>
                  <a:schemeClr val="bg1"/>
                </a:solidFill>
              </a:rPr>
              <a:t>X</a:t>
            </a:r>
            <a:endParaRPr lang="vi-VN" b="1">
              <a:solidFill>
                <a:schemeClr val="bg1"/>
              </a:solidFill>
            </a:endParaRPr>
          </a:p>
        </p:txBody>
      </p:sp>
      <p:sp>
        <p:nvSpPr>
          <p:cNvPr id="5146" name="AutoShape 65">
            <a:hlinkClick r:id="rId7" action="ppaction://hlinksldjump"/>
          </p:cNvPr>
          <p:cNvSpPr>
            <a:spLocks noChangeArrowheads="1"/>
          </p:cNvSpPr>
          <p:nvPr/>
        </p:nvSpPr>
        <p:spPr bwMode="auto">
          <a:xfrm>
            <a:off x="6400800" y="6400800"/>
            <a:ext cx="762000" cy="457200"/>
          </a:xfrm>
          <a:prstGeom prst="leftArrow">
            <a:avLst>
              <a:gd name="adj1" fmla="val 50000"/>
              <a:gd name="adj2" fmla="val 41667"/>
            </a:avLst>
          </a:prstGeom>
          <a:solidFill>
            <a:schemeClr val="accent1"/>
          </a:solidFill>
          <a:ln w="9525">
            <a:solidFill>
              <a:schemeClr val="folHlink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slow"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"/>
                                        <p:tgtEl>
                                          <p:spTgt spid="92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"/>
                                        <p:tgtEl>
                                          <p:spTgt spid="92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"/>
                                        <p:tgtEl>
                                          <p:spTgt spid="92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"/>
                                        <p:tgtEl>
                                          <p:spTgt spid="92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"/>
                                        <p:tgtEl>
                                          <p:spTgt spid="92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"/>
                                        <p:tgtEl>
                                          <p:spTgt spid="92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"/>
                                        <p:tgtEl>
                                          <p:spTgt spid="92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"/>
                                        <p:tgtEl>
                                          <p:spTgt spid="92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"/>
                                        <p:tgtEl>
                                          <p:spTgt spid="92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"/>
                                        <p:tgtEl>
                                          <p:spTgt spid="92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"/>
                                        <p:tgtEl>
                                          <p:spTgt spid="92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92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2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4" dur="80"/>
                                        <p:tgtEl>
                                          <p:spTgt spid="9216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5" dur="80"/>
                                        <p:tgtEl>
                                          <p:spTgt spid="9216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6" dur="80"/>
                                        <p:tgtEl>
                                          <p:spTgt spid="9216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 nodeType="afterGroup">
                            <p:stCondLst>
                              <p:cond delay="2260"/>
                            </p:stCondLst>
                            <p:childTnLst>
                              <p:par>
                                <p:cTn id="48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0" dur="80"/>
                                        <p:tgtEl>
                                          <p:spTgt spid="9222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1" dur="80"/>
                                        <p:tgtEl>
                                          <p:spTgt spid="922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2" dur="80"/>
                                        <p:tgtEl>
                                          <p:spTgt spid="922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 nodeType="afterGroup">
                            <p:stCondLst>
                              <p:cond delay="3340"/>
                            </p:stCondLst>
                            <p:childTnLst>
                              <p:par>
                                <p:cTn id="54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6" dur="80"/>
                                        <p:tgtEl>
                                          <p:spTgt spid="9222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7" dur="80"/>
                                        <p:tgtEl>
                                          <p:spTgt spid="922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" dur="80"/>
                                        <p:tgtEl>
                                          <p:spTgt spid="922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 nodeType="afterGroup">
                            <p:stCondLst>
                              <p:cond delay="4180"/>
                            </p:stCondLst>
                            <p:childTnLst>
                              <p:par>
                                <p:cTn id="60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2" dur="80"/>
                                        <p:tgtEl>
                                          <p:spTgt spid="9222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3" dur="80"/>
                                        <p:tgtEl>
                                          <p:spTgt spid="922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4" dur="80"/>
                                        <p:tgtEl>
                                          <p:spTgt spid="922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65" restart="whenNotActive" fill="hold" evtFilter="cancelBubble" nodeType="interactiveSeq">
                <p:stCondLst>
                  <p:cond evt="onClick" delay="0">
                    <p:tgtEl>
                      <p:spTgt spid="9217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6" fill="hold" nodeType="clickPar">
                      <p:stCondLst>
                        <p:cond delay="0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xit" presetSubtype="0" fill="hold" grpId="1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6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71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7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74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7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77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7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80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8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83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8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86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8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89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8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92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9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95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9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bomb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2179"/>
                  </p:tgtEl>
                </p:cond>
              </p:nextCondLst>
            </p:seq>
            <p:seq concurrent="1" nextAc="seek">
              <p:cTn id="97" restart="whenNotActive" fill="hold" evtFilter="cancelBubble" nodeType="interactiveSeq">
                <p:stCondLst>
                  <p:cond evt="onClick" delay="0">
                    <p:tgtEl>
                      <p:spTgt spid="9218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8" fill="hold" nodeType="clickPar">
                      <p:stCondLst>
                        <p:cond delay="0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2" dur="500"/>
                                        <p:tgtEl>
                                          <p:spTgt spid="9221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0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applause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03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104" dur="500" fill="hold"/>
                                        <p:tgtEl>
                                          <p:spTgt spid="9222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2180"/>
                  </p:tgtEl>
                </p:cond>
              </p:nextCondLst>
            </p:seq>
            <p:seq concurrent="1" nextAc="seek">
              <p:cTn id="105" restart="whenNotActive" fill="hold" evtFilter="cancelBubble" nodeType="interactiveSeq">
                <p:stCondLst>
                  <p:cond evt="onClick" delay="0">
                    <p:tgtEl>
                      <p:spTgt spid="9218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6" fill="hold" nodeType="clickPar">
                      <p:stCondLst>
                        <p:cond delay="0"/>
                      </p:stCondLst>
                      <p:childTnLst>
                        <p:par>
                          <p:cTn id="10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0" dur="500"/>
                                        <p:tgtEl>
                                          <p:spTgt spid="9221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0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2181"/>
                  </p:tgtEl>
                </p:cond>
              </p:nextCondLst>
            </p:seq>
            <p:seq concurrent="1" nextAc="seek">
              <p:cTn id="111" restart="whenNotActive" fill="hold" evtFilter="cancelBubble" nodeType="interactiveSeq">
                <p:stCondLst>
                  <p:cond evt="onClick" delay="0">
                    <p:tgtEl>
                      <p:spTgt spid="922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2" fill="hold" nodeType="clickPar">
                      <p:stCondLst>
                        <p:cond delay="0"/>
                      </p:stCondLst>
                      <p:childTnLst>
                        <p:par>
                          <p:cTn id="1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4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15" dur="500"/>
                                        <p:tgtEl>
                                          <p:spTgt spid="922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2224"/>
                  </p:tgtEl>
                </p:cond>
              </p:nextCondLst>
            </p:seq>
          </p:childTnLst>
        </p:cTn>
      </p:par>
    </p:tnLst>
    <p:bldLst>
      <p:bldP spid="92166" grpId="0"/>
      <p:bldP spid="92167" grpId="0"/>
      <p:bldP spid="92168" grpId="0" animBg="1"/>
      <p:bldP spid="92169" grpId="0" animBg="1"/>
      <p:bldP spid="92169" grpId="1" animBg="1"/>
      <p:bldP spid="92170" grpId="0" animBg="1"/>
      <p:bldP spid="92170" grpId="1" animBg="1"/>
      <p:bldP spid="92171" grpId="0" animBg="1"/>
      <p:bldP spid="92171" grpId="1" animBg="1"/>
      <p:bldP spid="92172" grpId="0" animBg="1"/>
      <p:bldP spid="92172" grpId="1" animBg="1"/>
      <p:bldP spid="92173" grpId="0" animBg="1"/>
      <p:bldP spid="92173" grpId="1" animBg="1"/>
      <p:bldP spid="92174" grpId="0" animBg="1"/>
      <p:bldP spid="92174" grpId="1" animBg="1"/>
      <p:bldP spid="92175" grpId="0" animBg="1"/>
      <p:bldP spid="92175" grpId="1" animBg="1"/>
      <p:bldP spid="92176" grpId="0" animBg="1"/>
      <p:bldP spid="92176" grpId="1" animBg="1"/>
      <p:bldP spid="92177" grpId="0" animBg="1"/>
      <p:bldP spid="92177" grpId="1" animBg="1"/>
      <p:bldP spid="92178" grpId="0" animBg="1"/>
      <p:bldP spid="92178" grpId="1" animBg="1"/>
      <p:bldP spid="92218" grpId="0" animBg="1"/>
      <p:bldP spid="92219" grpId="0" animBg="1"/>
      <p:bldP spid="92219" grpId="1" animBg="1"/>
      <p:bldP spid="92220" grpId="0"/>
      <p:bldP spid="92221" grpId="0"/>
      <p:bldP spid="92222" grpId="0"/>
      <p:bldP spid="92222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3"/>
          <p:cNvSpPr txBox="1">
            <a:spLocks noChangeArrowheads="1"/>
          </p:cNvSpPr>
          <p:nvPr/>
        </p:nvSpPr>
        <p:spPr bwMode="auto">
          <a:xfrm>
            <a:off x="0" y="334963"/>
            <a:ext cx="9144000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200" b="1" u="sng">
                <a:solidFill>
                  <a:srgbClr val="0000CC"/>
                </a:solidFill>
              </a:rPr>
              <a:t>KHOA HỌC:</a:t>
            </a:r>
          </a:p>
        </p:txBody>
      </p:sp>
      <p:sp>
        <p:nvSpPr>
          <p:cNvPr id="6147" name="WordArt 4"/>
          <p:cNvSpPr>
            <a:spLocks noChangeArrowheads="1" noChangeShapeType="1" noTextEdit="1"/>
          </p:cNvSpPr>
          <p:nvPr/>
        </p:nvSpPr>
        <p:spPr bwMode="auto">
          <a:xfrm>
            <a:off x="1600200" y="762000"/>
            <a:ext cx="5791200" cy="381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600" b="1" kern="10">
                <a:ln w="19050">
                  <a:solidFill>
                    <a:srgbClr val="FF3300"/>
                  </a:solidFill>
                  <a:round/>
                  <a:headEnd/>
                  <a:tailEnd/>
                </a:ln>
                <a:solidFill>
                  <a:schemeClr val="accent2"/>
                </a:solidFill>
                <a:latin typeface="Arial"/>
                <a:cs typeface="Arial"/>
              </a:rPr>
              <a:t>ÔN TẬP:CON NGƯỜI VÀ SỨC KHỎE</a:t>
            </a:r>
            <a:endParaRPr lang="en-US" sz="3600" b="1" kern="10">
              <a:ln w="19050">
                <a:solidFill>
                  <a:srgbClr val="FF3300"/>
                </a:solidFill>
                <a:round/>
                <a:headEnd/>
                <a:tailEnd/>
              </a:ln>
              <a:solidFill>
                <a:schemeClr val="accent2"/>
              </a:solidFill>
              <a:latin typeface="Arial"/>
              <a:cs typeface="Arial"/>
            </a:endParaRPr>
          </a:p>
        </p:txBody>
      </p:sp>
      <p:sp>
        <p:nvSpPr>
          <p:cNvPr id="93189" name="Text Box 5"/>
          <p:cNvSpPr txBox="1">
            <a:spLocks noChangeArrowheads="1"/>
          </p:cNvSpPr>
          <p:nvPr/>
        </p:nvSpPr>
        <p:spPr bwMode="auto">
          <a:xfrm>
            <a:off x="152400" y="1371600"/>
            <a:ext cx="190500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200" b="1" u="sng">
                <a:solidFill>
                  <a:srgbClr val="0000CC"/>
                </a:solidFill>
              </a:rPr>
              <a:t>CÂU 2:</a:t>
            </a:r>
          </a:p>
        </p:txBody>
      </p:sp>
      <p:sp>
        <p:nvSpPr>
          <p:cNvPr id="93190" name="Text Box 6"/>
          <p:cNvSpPr txBox="1">
            <a:spLocks noChangeArrowheads="1"/>
          </p:cNvSpPr>
          <p:nvPr/>
        </p:nvSpPr>
        <p:spPr bwMode="auto">
          <a:xfrm>
            <a:off x="496888" y="1752600"/>
            <a:ext cx="6208712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400">
                <a:solidFill>
                  <a:srgbClr val="0000CC"/>
                </a:solidFill>
              </a:rPr>
              <a:t>Trong quá trình sống, con người thải ra môi trường cái gì?</a:t>
            </a:r>
          </a:p>
        </p:txBody>
      </p:sp>
      <p:sp>
        <p:nvSpPr>
          <p:cNvPr id="93191" name="AutoShape 7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5400" b="1">
                <a:solidFill>
                  <a:srgbClr val="0000CC"/>
                </a:solidFill>
              </a:rPr>
              <a:t>0</a:t>
            </a:r>
            <a:endParaRPr lang="vi-VN" sz="5400" b="1">
              <a:solidFill>
                <a:srgbClr val="0000CC"/>
              </a:solidFill>
            </a:endParaRPr>
          </a:p>
        </p:txBody>
      </p:sp>
      <p:sp>
        <p:nvSpPr>
          <p:cNvPr id="93192" name="AutoShape 8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5400" b="1">
                <a:solidFill>
                  <a:srgbClr val="0000CC"/>
                </a:solidFill>
              </a:rPr>
              <a:t>1</a:t>
            </a:r>
            <a:endParaRPr lang="vi-VN" sz="5400" b="1">
              <a:solidFill>
                <a:srgbClr val="0000CC"/>
              </a:solidFill>
            </a:endParaRPr>
          </a:p>
        </p:txBody>
      </p:sp>
      <p:sp>
        <p:nvSpPr>
          <p:cNvPr id="93193" name="AutoShape 9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5400" b="1">
                <a:solidFill>
                  <a:srgbClr val="0000CC"/>
                </a:solidFill>
              </a:rPr>
              <a:t>2</a:t>
            </a:r>
            <a:endParaRPr lang="vi-VN" sz="5400" b="1">
              <a:solidFill>
                <a:srgbClr val="0000CC"/>
              </a:solidFill>
            </a:endParaRPr>
          </a:p>
        </p:txBody>
      </p:sp>
      <p:sp>
        <p:nvSpPr>
          <p:cNvPr id="93194" name="AutoShape 10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5400" b="1">
                <a:solidFill>
                  <a:srgbClr val="0000CC"/>
                </a:solidFill>
              </a:rPr>
              <a:t>3</a:t>
            </a:r>
            <a:endParaRPr lang="vi-VN" sz="5400" b="1">
              <a:solidFill>
                <a:srgbClr val="0000CC"/>
              </a:solidFill>
            </a:endParaRPr>
          </a:p>
        </p:txBody>
      </p:sp>
      <p:sp>
        <p:nvSpPr>
          <p:cNvPr id="93195" name="AutoShape 11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5400" b="1">
                <a:solidFill>
                  <a:srgbClr val="0000CC"/>
                </a:solidFill>
              </a:rPr>
              <a:t>4</a:t>
            </a:r>
            <a:endParaRPr lang="vi-VN" sz="5400" b="1">
              <a:solidFill>
                <a:srgbClr val="0000CC"/>
              </a:solidFill>
            </a:endParaRPr>
          </a:p>
        </p:txBody>
      </p:sp>
      <p:sp>
        <p:nvSpPr>
          <p:cNvPr id="93196" name="AutoShape 12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5400" b="1">
                <a:solidFill>
                  <a:srgbClr val="0000CC"/>
                </a:solidFill>
              </a:rPr>
              <a:t>5</a:t>
            </a:r>
            <a:endParaRPr lang="vi-VN" sz="5400" b="1">
              <a:solidFill>
                <a:srgbClr val="0000CC"/>
              </a:solidFill>
            </a:endParaRPr>
          </a:p>
        </p:txBody>
      </p:sp>
      <p:sp>
        <p:nvSpPr>
          <p:cNvPr id="93197" name="AutoShape 13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5400" b="1">
                <a:solidFill>
                  <a:srgbClr val="0000CC"/>
                </a:solidFill>
              </a:rPr>
              <a:t>6</a:t>
            </a:r>
            <a:endParaRPr lang="vi-VN" sz="5400" b="1">
              <a:solidFill>
                <a:srgbClr val="0000CC"/>
              </a:solidFill>
            </a:endParaRPr>
          </a:p>
        </p:txBody>
      </p:sp>
      <p:sp>
        <p:nvSpPr>
          <p:cNvPr id="93198" name="AutoShape 14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5400" b="1">
                <a:solidFill>
                  <a:srgbClr val="0000CC"/>
                </a:solidFill>
              </a:rPr>
              <a:t>7</a:t>
            </a:r>
            <a:endParaRPr lang="vi-VN" sz="5400" b="1">
              <a:solidFill>
                <a:srgbClr val="0000CC"/>
              </a:solidFill>
            </a:endParaRPr>
          </a:p>
        </p:txBody>
      </p:sp>
      <p:sp>
        <p:nvSpPr>
          <p:cNvPr id="93199" name="AutoShape 15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5400" b="1">
                <a:solidFill>
                  <a:srgbClr val="0000CC"/>
                </a:solidFill>
              </a:rPr>
              <a:t>8</a:t>
            </a:r>
            <a:endParaRPr lang="vi-VN" sz="5400" b="1">
              <a:solidFill>
                <a:srgbClr val="0000CC"/>
              </a:solidFill>
            </a:endParaRPr>
          </a:p>
        </p:txBody>
      </p:sp>
      <p:sp>
        <p:nvSpPr>
          <p:cNvPr id="93200" name="AutoShape 16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5400" b="1">
                <a:solidFill>
                  <a:srgbClr val="0000CC"/>
                </a:solidFill>
              </a:rPr>
              <a:t>9</a:t>
            </a:r>
            <a:endParaRPr lang="vi-VN" sz="5400" b="1">
              <a:solidFill>
                <a:srgbClr val="0000CC"/>
              </a:solidFill>
            </a:endParaRPr>
          </a:p>
        </p:txBody>
      </p:sp>
      <p:sp>
        <p:nvSpPr>
          <p:cNvPr id="93201" name="AutoShape 17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5400" b="1">
                <a:solidFill>
                  <a:srgbClr val="0000CC"/>
                </a:solidFill>
              </a:rPr>
              <a:t>10</a:t>
            </a:r>
            <a:endParaRPr lang="vi-VN" sz="5400" b="1">
              <a:solidFill>
                <a:srgbClr val="0000CC"/>
              </a:solidFill>
            </a:endParaRPr>
          </a:p>
        </p:txBody>
      </p:sp>
      <p:sp>
        <p:nvSpPr>
          <p:cNvPr id="93202" name="AutoShape 18"/>
          <p:cNvSpPr>
            <a:spLocks noChangeArrowheads="1"/>
          </p:cNvSpPr>
          <p:nvPr/>
        </p:nvSpPr>
        <p:spPr bwMode="auto">
          <a:xfrm>
            <a:off x="7391400" y="5486400"/>
            <a:ext cx="1447800" cy="457200"/>
          </a:xfrm>
          <a:prstGeom prst="roundRect">
            <a:avLst>
              <a:gd name="adj" fmla="val 5833"/>
            </a:avLst>
          </a:prstGeom>
          <a:solidFill>
            <a:srgbClr val="0000CC"/>
          </a:solidFill>
          <a:ln w="127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solidFill>
                  <a:schemeClr val="bg1"/>
                </a:solidFill>
              </a:rPr>
              <a:t>BẮT ĐẦU</a:t>
            </a:r>
            <a:endParaRPr lang="vi-VN" b="1">
              <a:solidFill>
                <a:schemeClr val="bg1"/>
              </a:solidFill>
            </a:endParaRPr>
          </a:p>
        </p:txBody>
      </p:sp>
      <p:sp>
        <p:nvSpPr>
          <p:cNvPr id="93203" name="AutoShape 19"/>
          <p:cNvSpPr>
            <a:spLocks noChangeArrowheads="1"/>
          </p:cNvSpPr>
          <p:nvPr/>
        </p:nvSpPr>
        <p:spPr bwMode="auto">
          <a:xfrm>
            <a:off x="7391400" y="6019800"/>
            <a:ext cx="609600" cy="457200"/>
          </a:xfrm>
          <a:prstGeom prst="roundRect">
            <a:avLst>
              <a:gd name="adj" fmla="val 5833"/>
            </a:avLst>
          </a:prstGeom>
          <a:solidFill>
            <a:srgbClr val="00FF99"/>
          </a:solidFill>
          <a:ln w="12700">
            <a:solidFill>
              <a:schemeClr val="folHlink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solidFill>
                  <a:schemeClr val="bg1"/>
                </a:solidFill>
              </a:rPr>
              <a:t>Đ</a:t>
            </a:r>
            <a:endParaRPr lang="vi-VN" b="1">
              <a:solidFill>
                <a:schemeClr val="bg1"/>
              </a:solidFill>
            </a:endParaRPr>
          </a:p>
        </p:txBody>
      </p:sp>
      <p:sp>
        <p:nvSpPr>
          <p:cNvPr id="93204" name="AutoShape 20"/>
          <p:cNvSpPr>
            <a:spLocks noChangeArrowheads="1"/>
          </p:cNvSpPr>
          <p:nvPr/>
        </p:nvSpPr>
        <p:spPr bwMode="auto">
          <a:xfrm>
            <a:off x="8229600" y="6019800"/>
            <a:ext cx="609600" cy="457200"/>
          </a:xfrm>
          <a:prstGeom prst="roundRect">
            <a:avLst>
              <a:gd name="adj" fmla="val 5833"/>
            </a:avLst>
          </a:prstGeom>
          <a:solidFill>
            <a:srgbClr val="00FF99"/>
          </a:solidFill>
          <a:ln w="12700">
            <a:solidFill>
              <a:schemeClr val="folHlink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solidFill>
                  <a:schemeClr val="bg1"/>
                </a:solidFill>
              </a:rPr>
              <a:t>S</a:t>
            </a:r>
            <a:endParaRPr lang="vi-VN" b="1">
              <a:solidFill>
                <a:schemeClr val="bg1"/>
              </a:solidFill>
            </a:endParaRPr>
          </a:p>
        </p:txBody>
      </p:sp>
      <p:sp>
        <p:nvSpPr>
          <p:cNvPr id="93205" name="WordArt 21"/>
          <p:cNvSpPr>
            <a:spLocks noChangeArrowheads="1" noChangeShapeType="1" noTextEdit="1"/>
          </p:cNvSpPr>
          <p:nvPr/>
        </p:nvSpPr>
        <p:spPr bwMode="auto">
          <a:xfrm>
            <a:off x="838200" y="6096000"/>
            <a:ext cx="4800600" cy="457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"/>
                <a:cs typeface="Arial"/>
              </a:rPr>
              <a:t>CHÍNH XÁC</a:t>
            </a:r>
          </a:p>
        </p:txBody>
      </p:sp>
      <p:sp>
        <p:nvSpPr>
          <p:cNvPr id="93206" name="WordArt 22"/>
          <p:cNvSpPr>
            <a:spLocks noChangeArrowheads="1" noChangeShapeType="1" noTextEdit="1"/>
          </p:cNvSpPr>
          <p:nvPr/>
        </p:nvSpPr>
        <p:spPr bwMode="auto">
          <a:xfrm>
            <a:off x="838200" y="6096000"/>
            <a:ext cx="4800600" cy="457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600" b="1" kern="1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"/>
                <a:cs typeface="Arial"/>
              </a:rPr>
              <a:t>CHƯA CHÍNH XÁC</a:t>
            </a:r>
            <a:endParaRPr lang="en-US" sz="3600" b="1" kern="10">
              <a:ln w="19050">
                <a:solidFill>
                  <a:srgbClr val="FFFF00"/>
                </a:solidFill>
                <a:round/>
                <a:headEnd/>
                <a:tailEnd/>
              </a:ln>
              <a:solidFill>
                <a:srgbClr val="FF0000"/>
              </a:solidFill>
              <a:latin typeface="Arial"/>
              <a:cs typeface="Arial"/>
            </a:endParaRPr>
          </a:p>
        </p:txBody>
      </p:sp>
      <p:sp>
        <p:nvSpPr>
          <p:cNvPr id="93207" name="Text Box 23"/>
          <p:cNvSpPr txBox="1">
            <a:spLocks noChangeArrowheads="1"/>
          </p:cNvSpPr>
          <p:nvPr/>
        </p:nvSpPr>
        <p:spPr bwMode="auto">
          <a:xfrm>
            <a:off x="496888" y="2787650"/>
            <a:ext cx="6208712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400">
                <a:solidFill>
                  <a:srgbClr val="0000CC"/>
                </a:solidFill>
              </a:rPr>
              <a:t>a/ Phân, khí các bô níc, nước tiểu và mồ hôi?</a:t>
            </a:r>
          </a:p>
        </p:txBody>
      </p:sp>
      <p:sp>
        <p:nvSpPr>
          <p:cNvPr id="93208" name="Text Box 24"/>
          <p:cNvSpPr txBox="1">
            <a:spLocks noChangeArrowheads="1"/>
          </p:cNvSpPr>
          <p:nvPr/>
        </p:nvSpPr>
        <p:spPr bwMode="auto">
          <a:xfrm>
            <a:off x="496888" y="3489325"/>
            <a:ext cx="62087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400">
                <a:solidFill>
                  <a:srgbClr val="0000CC"/>
                </a:solidFill>
              </a:rPr>
              <a:t>b/ Phân,</a:t>
            </a:r>
            <a:r>
              <a:rPr lang="en-US"/>
              <a:t> </a:t>
            </a:r>
            <a:r>
              <a:rPr lang="en-US" sz="2400">
                <a:solidFill>
                  <a:srgbClr val="0000CC"/>
                </a:solidFill>
              </a:rPr>
              <a:t>nước tiểu, không khí?</a:t>
            </a:r>
          </a:p>
        </p:txBody>
      </p:sp>
      <p:sp>
        <p:nvSpPr>
          <p:cNvPr id="93209" name="Text Box 25"/>
          <p:cNvSpPr txBox="1">
            <a:spLocks noChangeArrowheads="1"/>
          </p:cNvSpPr>
          <p:nvPr/>
        </p:nvSpPr>
        <p:spPr bwMode="auto">
          <a:xfrm>
            <a:off x="496888" y="4191000"/>
            <a:ext cx="62087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400">
                <a:solidFill>
                  <a:srgbClr val="0000CC"/>
                </a:solidFill>
              </a:rPr>
              <a:t>c/ Phân, nước tiểu, khí ô xy?</a:t>
            </a:r>
          </a:p>
        </p:txBody>
      </p:sp>
      <p:sp>
        <p:nvSpPr>
          <p:cNvPr id="93210" name="AutoShape 26"/>
          <p:cNvSpPr>
            <a:spLocks noChangeArrowheads="1"/>
          </p:cNvSpPr>
          <p:nvPr/>
        </p:nvSpPr>
        <p:spPr bwMode="auto">
          <a:xfrm>
            <a:off x="7772400" y="6477000"/>
            <a:ext cx="685800" cy="381000"/>
          </a:xfrm>
          <a:prstGeom prst="roundRect">
            <a:avLst>
              <a:gd name="adj" fmla="val 5833"/>
            </a:avLst>
          </a:prstGeom>
          <a:solidFill>
            <a:srgbClr val="00FF99"/>
          </a:solidFill>
          <a:ln w="12700">
            <a:solidFill>
              <a:schemeClr val="folHlink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solidFill>
                  <a:schemeClr val="bg1"/>
                </a:solidFill>
              </a:rPr>
              <a:t>X</a:t>
            </a:r>
            <a:endParaRPr lang="vi-VN" b="1">
              <a:solidFill>
                <a:schemeClr val="bg1"/>
              </a:solidFill>
            </a:endParaRPr>
          </a:p>
        </p:txBody>
      </p:sp>
      <p:sp>
        <p:nvSpPr>
          <p:cNvPr id="6170" name="AutoShape 27">
            <a:hlinkClick r:id="rId7" action="ppaction://hlinksldjump"/>
          </p:cNvPr>
          <p:cNvSpPr>
            <a:spLocks noChangeArrowheads="1"/>
          </p:cNvSpPr>
          <p:nvPr/>
        </p:nvSpPr>
        <p:spPr bwMode="auto">
          <a:xfrm>
            <a:off x="6400800" y="6400800"/>
            <a:ext cx="762000" cy="457200"/>
          </a:xfrm>
          <a:prstGeom prst="leftArrow">
            <a:avLst>
              <a:gd name="adj1" fmla="val 50000"/>
              <a:gd name="adj2" fmla="val 41667"/>
            </a:avLst>
          </a:prstGeom>
          <a:solidFill>
            <a:schemeClr val="accent1"/>
          </a:solidFill>
          <a:ln w="9525">
            <a:solidFill>
              <a:schemeClr val="folHlink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slow"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"/>
                                        <p:tgtEl>
                                          <p:spTgt spid="93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"/>
                                        <p:tgtEl>
                                          <p:spTgt spid="93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"/>
                                        <p:tgtEl>
                                          <p:spTgt spid="93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"/>
                                        <p:tgtEl>
                                          <p:spTgt spid="93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"/>
                                        <p:tgtEl>
                                          <p:spTgt spid="93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"/>
                                        <p:tgtEl>
                                          <p:spTgt spid="93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"/>
                                        <p:tgtEl>
                                          <p:spTgt spid="93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"/>
                                        <p:tgtEl>
                                          <p:spTgt spid="93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"/>
                                        <p:tgtEl>
                                          <p:spTgt spid="93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"/>
                                        <p:tgtEl>
                                          <p:spTgt spid="93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"/>
                                        <p:tgtEl>
                                          <p:spTgt spid="93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93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2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4" dur="80"/>
                                        <p:tgtEl>
                                          <p:spTgt spid="9319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5" dur="80"/>
                                        <p:tgtEl>
                                          <p:spTgt spid="9319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6" dur="80"/>
                                        <p:tgtEl>
                                          <p:spTgt spid="9319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 nodeType="afterGroup">
                            <p:stCondLst>
                              <p:cond delay="2420"/>
                            </p:stCondLst>
                            <p:childTnLst>
                              <p:par>
                                <p:cTn id="48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0" dur="80"/>
                                        <p:tgtEl>
                                          <p:spTgt spid="9320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1" dur="80"/>
                                        <p:tgtEl>
                                          <p:spTgt spid="9320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2" dur="80"/>
                                        <p:tgtEl>
                                          <p:spTgt spid="9320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 nodeType="afterGroup">
                            <p:stCondLst>
                              <p:cond delay="3860"/>
                            </p:stCondLst>
                            <p:childTnLst>
                              <p:par>
                                <p:cTn id="54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6" dur="80"/>
                                        <p:tgtEl>
                                          <p:spTgt spid="9320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7" dur="80"/>
                                        <p:tgtEl>
                                          <p:spTgt spid="9320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" dur="80"/>
                                        <p:tgtEl>
                                          <p:spTgt spid="9320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 nodeType="afterGroup">
                            <p:stCondLst>
                              <p:cond delay="4900"/>
                            </p:stCondLst>
                            <p:childTnLst>
                              <p:par>
                                <p:cTn id="60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2" dur="80"/>
                                        <p:tgtEl>
                                          <p:spTgt spid="9320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3" dur="80"/>
                                        <p:tgtEl>
                                          <p:spTgt spid="9320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4" dur="80"/>
                                        <p:tgtEl>
                                          <p:spTgt spid="9320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65" restart="whenNotActive" fill="hold" evtFilter="cancelBubble" nodeType="interactiveSeq">
                <p:stCondLst>
                  <p:cond evt="onClick" delay="0">
                    <p:tgtEl>
                      <p:spTgt spid="9320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6" fill="hold" nodeType="clickPar">
                      <p:stCondLst>
                        <p:cond delay="0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xit" presetSubtype="0" fill="hold" grpId="1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6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71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7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74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7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77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7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80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8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83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8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86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8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89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8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92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9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95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9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bomb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3202"/>
                  </p:tgtEl>
                </p:cond>
              </p:nextCondLst>
            </p:seq>
            <p:seq concurrent="1" nextAc="seek">
              <p:cTn id="97" restart="whenNotActive" fill="hold" evtFilter="cancelBubble" nodeType="interactiveSeq">
                <p:stCondLst>
                  <p:cond evt="onClick" delay="0">
                    <p:tgtEl>
                      <p:spTgt spid="9320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8" fill="hold" nodeType="clickPar">
                      <p:stCondLst>
                        <p:cond delay="0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2" dur="500"/>
                                        <p:tgtEl>
                                          <p:spTgt spid="9320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0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applause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03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104" dur="2000" fill="hold"/>
                                        <p:tgtEl>
                                          <p:spTgt spid="9320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3203"/>
                  </p:tgtEl>
                </p:cond>
              </p:nextCondLst>
            </p:seq>
            <p:seq concurrent="1" nextAc="seek">
              <p:cTn id="105" restart="whenNotActive" fill="hold" evtFilter="cancelBubble" nodeType="interactiveSeq">
                <p:stCondLst>
                  <p:cond evt="onClick" delay="0">
                    <p:tgtEl>
                      <p:spTgt spid="9320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6" fill="hold" nodeType="clickPar">
                      <p:stCondLst>
                        <p:cond delay="0"/>
                      </p:stCondLst>
                      <p:childTnLst>
                        <p:par>
                          <p:cTn id="10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0" dur="500"/>
                                        <p:tgtEl>
                                          <p:spTgt spid="9320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0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3204"/>
                  </p:tgtEl>
                </p:cond>
              </p:nextCondLst>
            </p:seq>
            <p:seq concurrent="1" nextAc="seek">
              <p:cTn id="111" restart="whenNotActive" fill="hold" evtFilter="cancelBubble" nodeType="interactiveSeq">
                <p:stCondLst>
                  <p:cond evt="onClick" delay="0">
                    <p:tgtEl>
                      <p:spTgt spid="932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2" fill="hold" nodeType="clickPar">
                      <p:stCondLst>
                        <p:cond delay="0"/>
                      </p:stCondLst>
                      <p:childTnLst>
                        <p:par>
                          <p:cTn id="1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4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15" dur="500"/>
                                        <p:tgtEl>
                                          <p:spTgt spid="932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3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3210"/>
                  </p:tgtEl>
                </p:cond>
              </p:nextCondLst>
            </p:seq>
          </p:childTnLst>
        </p:cTn>
      </p:par>
    </p:tnLst>
    <p:bldLst>
      <p:bldP spid="93189" grpId="0"/>
      <p:bldP spid="93190" grpId="0"/>
      <p:bldP spid="93191" grpId="0" animBg="1"/>
      <p:bldP spid="93192" grpId="0" animBg="1"/>
      <p:bldP spid="93192" grpId="1" animBg="1"/>
      <p:bldP spid="93193" grpId="0" animBg="1"/>
      <p:bldP spid="93193" grpId="1" animBg="1"/>
      <p:bldP spid="93194" grpId="0" animBg="1"/>
      <p:bldP spid="93194" grpId="1" animBg="1"/>
      <p:bldP spid="93195" grpId="0" animBg="1"/>
      <p:bldP spid="93195" grpId="1" animBg="1"/>
      <p:bldP spid="93196" grpId="0" animBg="1"/>
      <p:bldP spid="93196" grpId="1" animBg="1"/>
      <p:bldP spid="93197" grpId="0" animBg="1"/>
      <p:bldP spid="93197" grpId="1" animBg="1"/>
      <p:bldP spid="93198" grpId="0" animBg="1"/>
      <p:bldP spid="93198" grpId="1" animBg="1"/>
      <p:bldP spid="93199" grpId="0" animBg="1"/>
      <p:bldP spid="93199" grpId="1" animBg="1"/>
      <p:bldP spid="93200" grpId="0" animBg="1"/>
      <p:bldP spid="93200" grpId="1" animBg="1"/>
      <p:bldP spid="93201" grpId="0" animBg="1"/>
      <p:bldP spid="93201" grpId="1" animBg="1"/>
      <p:bldP spid="93205" grpId="0" animBg="1"/>
      <p:bldP spid="93206" grpId="0" animBg="1"/>
      <p:bldP spid="93206" grpId="1" animBg="1"/>
      <p:bldP spid="93207" grpId="0"/>
      <p:bldP spid="93207" grpId="1"/>
      <p:bldP spid="93208" grpId="0"/>
      <p:bldP spid="9320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3"/>
          <p:cNvSpPr txBox="1">
            <a:spLocks noChangeArrowheads="1"/>
          </p:cNvSpPr>
          <p:nvPr/>
        </p:nvSpPr>
        <p:spPr bwMode="auto">
          <a:xfrm>
            <a:off x="0" y="334963"/>
            <a:ext cx="9144000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200" b="1" u="sng">
                <a:solidFill>
                  <a:srgbClr val="0000CC"/>
                </a:solidFill>
              </a:rPr>
              <a:t>KHOA HỌC:</a:t>
            </a:r>
          </a:p>
        </p:txBody>
      </p:sp>
      <p:sp>
        <p:nvSpPr>
          <p:cNvPr id="7171" name="WordArt 4"/>
          <p:cNvSpPr>
            <a:spLocks noChangeArrowheads="1" noChangeShapeType="1" noTextEdit="1"/>
          </p:cNvSpPr>
          <p:nvPr/>
        </p:nvSpPr>
        <p:spPr bwMode="auto">
          <a:xfrm>
            <a:off x="1600200" y="762000"/>
            <a:ext cx="5791200" cy="381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600" b="1" kern="10">
                <a:ln w="19050">
                  <a:solidFill>
                    <a:srgbClr val="FF3300"/>
                  </a:solidFill>
                  <a:round/>
                  <a:headEnd/>
                  <a:tailEnd/>
                </a:ln>
                <a:solidFill>
                  <a:schemeClr val="accent2"/>
                </a:solidFill>
                <a:latin typeface="Arial"/>
                <a:cs typeface="Arial"/>
              </a:rPr>
              <a:t>ÔN TẬP:CON NGƯỜI VÀ SỨC KHỎE</a:t>
            </a:r>
            <a:endParaRPr lang="en-US" sz="3600" b="1" kern="10">
              <a:ln w="19050">
                <a:solidFill>
                  <a:srgbClr val="FF3300"/>
                </a:solidFill>
                <a:round/>
                <a:headEnd/>
                <a:tailEnd/>
              </a:ln>
              <a:solidFill>
                <a:schemeClr val="accent2"/>
              </a:solidFill>
              <a:latin typeface="Arial"/>
              <a:cs typeface="Arial"/>
            </a:endParaRPr>
          </a:p>
        </p:txBody>
      </p:sp>
      <p:sp>
        <p:nvSpPr>
          <p:cNvPr id="94213" name="Text Box 5"/>
          <p:cNvSpPr txBox="1">
            <a:spLocks noChangeArrowheads="1"/>
          </p:cNvSpPr>
          <p:nvPr/>
        </p:nvSpPr>
        <p:spPr bwMode="auto">
          <a:xfrm>
            <a:off x="152400" y="1371600"/>
            <a:ext cx="190500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200" b="1" u="sng">
                <a:solidFill>
                  <a:srgbClr val="0000CC"/>
                </a:solidFill>
              </a:rPr>
              <a:t>CÂU 3:</a:t>
            </a:r>
          </a:p>
        </p:txBody>
      </p:sp>
      <p:sp>
        <p:nvSpPr>
          <p:cNvPr id="94214" name="Text Box 6"/>
          <p:cNvSpPr txBox="1">
            <a:spLocks noChangeArrowheads="1"/>
          </p:cNvSpPr>
          <p:nvPr/>
        </p:nvSpPr>
        <p:spPr bwMode="auto">
          <a:xfrm>
            <a:off x="496888" y="1752600"/>
            <a:ext cx="62087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400">
                <a:solidFill>
                  <a:srgbClr val="0000CC"/>
                </a:solidFill>
              </a:rPr>
              <a:t>Hoàn thành phần còn thiếu trong sơ đồ:</a:t>
            </a:r>
          </a:p>
        </p:txBody>
      </p:sp>
      <p:sp>
        <p:nvSpPr>
          <p:cNvPr id="94215" name="AutoShape 7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5400" b="1">
                <a:solidFill>
                  <a:srgbClr val="0000CC"/>
                </a:solidFill>
              </a:rPr>
              <a:t>0</a:t>
            </a:r>
            <a:endParaRPr lang="vi-VN" sz="5400" b="1">
              <a:solidFill>
                <a:srgbClr val="0000CC"/>
              </a:solidFill>
            </a:endParaRPr>
          </a:p>
        </p:txBody>
      </p:sp>
      <p:sp>
        <p:nvSpPr>
          <p:cNvPr id="94216" name="AutoShape 8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5400" b="1">
                <a:solidFill>
                  <a:srgbClr val="0000CC"/>
                </a:solidFill>
              </a:rPr>
              <a:t>1</a:t>
            </a:r>
            <a:endParaRPr lang="vi-VN" sz="5400" b="1">
              <a:solidFill>
                <a:srgbClr val="0000CC"/>
              </a:solidFill>
            </a:endParaRPr>
          </a:p>
        </p:txBody>
      </p:sp>
      <p:sp>
        <p:nvSpPr>
          <p:cNvPr id="94217" name="AutoShape 9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5400" b="1">
                <a:solidFill>
                  <a:srgbClr val="0000CC"/>
                </a:solidFill>
              </a:rPr>
              <a:t>2</a:t>
            </a:r>
            <a:endParaRPr lang="vi-VN" sz="5400" b="1">
              <a:solidFill>
                <a:srgbClr val="0000CC"/>
              </a:solidFill>
            </a:endParaRPr>
          </a:p>
        </p:txBody>
      </p:sp>
      <p:sp>
        <p:nvSpPr>
          <p:cNvPr id="94218" name="AutoShape 10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5400" b="1">
                <a:solidFill>
                  <a:srgbClr val="0000CC"/>
                </a:solidFill>
              </a:rPr>
              <a:t>3</a:t>
            </a:r>
            <a:endParaRPr lang="vi-VN" sz="5400" b="1">
              <a:solidFill>
                <a:srgbClr val="0000CC"/>
              </a:solidFill>
            </a:endParaRPr>
          </a:p>
        </p:txBody>
      </p:sp>
      <p:sp>
        <p:nvSpPr>
          <p:cNvPr id="94219" name="AutoShape 11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5400" b="1">
                <a:solidFill>
                  <a:srgbClr val="0000CC"/>
                </a:solidFill>
              </a:rPr>
              <a:t>4</a:t>
            </a:r>
            <a:endParaRPr lang="vi-VN" sz="5400" b="1">
              <a:solidFill>
                <a:srgbClr val="0000CC"/>
              </a:solidFill>
            </a:endParaRPr>
          </a:p>
        </p:txBody>
      </p:sp>
      <p:sp>
        <p:nvSpPr>
          <p:cNvPr id="94220" name="AutoShape 12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5400" b="1">
                <a:solidFill>
                  <a:srgbClr val="0000CC"/>
                </a:solidFill>
              </a:rPr>
              <a:t>5</a:t>
            </a:r>
            <a:endParaRPr lang="vi-VN" sz="5400" b="1">
              <a:solidFill>
                <a:srgbClr val="0000CC"/>
              </a:solidFill>
            </a:endParaRPr>
          </a:p>
        </p:txBody>
      </p:sp>
      <p:sp>
        <p:nvSpPr>
          <p:cNvPr id="94221" name="AutoShape 13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5400" b="1">
                <a:solidFill>
                  <a:srgbClr val="0000CC"/>
                </a:solidFill>
              </a:rPr>
              <a:t>6</a:t>
            </a:r>
            <a:endParaRPr lang="vi-VN" sz="5400" b="1">
              <a:solidFill>
                <a:srgbClr val="0000CC"/>
              </a:solidFill>
            </a:endParaRPr>
          </a:p>
        </p:txBody>
      </p:sp>
      <p:sp>
        <p:nvSpPr>
          <p:cNvPr id="94222" name="AutoShape 14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5400" b="1">
                <a:solidFill>
                  <a:srgbClr val="0000CC"/>
                </a:solidFill>
              </a:rPr>
              <a:t>7</a:t>
            </a:r>
            <a:endParaRPr lang="vi-VN" sz="5400" b="1">
              <a:solidFill>
                <a:srgbClr val="0000CC"/>
              </a:solidFill>
            </a:endParaRPr>
          </a:p>
        </p:txBody>
      </p:sp>
      <p:sp>
        <p:nvSpPr>
          <p:cNvPr id="94223" name="AutoShape 15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5400" b="1">
                <a:solidFill>
                  <a:srgbClr val="0000CC"/>
                </a:solidFill>
              </a:rPr>
              <a:t>8</a:t>
            </a:r>
            <a:endParaRPr lang="vi-VN" sz="5400" b="1">
              <a:solidFill>
                <a:srgbClr val="0000CC"/>
              </a:solidFill>
            </a:endParaRPr>
          </a:p>
        </p:txBody>
      </p:sp>
      <p:sp>
        <p:nvSpPr>
          <p:cNvPr id="94224" name="AutoShape 16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5400" b="1">
                <a:solidFill>
                  <a:srgbClr val="0000CC"/>
                </a:solidFill>
              </a:rPr>
              <a:t>9</a:t>
            </a:r>
            <a:endParaRPr lang="vi-VN" sz="5400" b="1">
              <a:solidFill>
                <a:srgbClr val="0000CC"/>
              </a:solidFill>
            </a:endParaRPr>
          </a:p>
        </p:txBody>
      </p:sp>
      <p:sp>
        <p:nvSpPr>
          <p:cNvPr id="94225" name="AutoShape 17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5400" b="1">
                <a:solidFill>
                  <a:srgbClr val="0000CC"/>
                </a:solidFill>
              </a:rPr>
              <a:t>10</a:t>
            </a:r>
            <a:endParaRPr lang="vi-VN" sz="5400" b="1">
              <a:solidFill>
                <a:srgbClr val="0000CC"/>
              </a:solidFill>
            </a:endParaRPr>
          </a:p>
        </p:txBody>
      </p:sp>
      <p:sp>
        <p:nvSpPr>
          <p:cNvPr id="94226" name="AutoShape 18"/>
          <p:cNvSpPr>
            <a:spLocks noChangeArrowheads="1"/>
          </p:cNvSpPr>
          <p:nvPr/>
        </p:nvSpPr>
        <p:spPr bwMode="auto">
          <a:xfrm>
            <a:off x="7391400" y="5486400"/>
            <a:ext cx="1447800" cy="457200"/>
          </a:xfrm>
          <a:prstGeom prst="roundRect">
            <a:avLst>
              <a:gd name="adj" fmla="val 5833"/>
            </a:avLst>
          </a:prstGeom>
          <a:solidFill>
            <a:srgbClr val="0000CC"/>
          </a:solidFill>
          <a:ln w="127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solidFill>
                  <a:schemeClr val="bg1"/>
                </a:solidFill>
              </a:rPr>
              <a:t>BẮT ĐẦU</a:t>
            </a:r>
            <a:endParaRPr lang="vi-VN" b="1">
              <a:solidFill>
                <a:schemeClr val="bg1"/>
              </a:solidFill>
            </a:endParaRPr>
          </a:p>
        </p:txBody>
      </p:sp>
      <p:sp>
        <p:nvSpPr>
          <p:cNvPr id="94227" name="AutoShape 19"/>
          <p:cNvSpPr>
            <a:spLocks noChangeArrowheads="1"/>
          </p:cNvSpPr>
          <p:nvPr/>
        </p:nvSpPr>
        <p:spPr bwMode="auto">
          <a:xfrm>
            <a:off x="7391400" y="6019800"/>
            <a:ext cx="609600" cy="457200"/>
          </a:xfrm>
          <a:prstGeom prst="roundRect">
            <a:avLst>
              <a:gd name="adj" fmla="val 5833"/>
            </a:avLst>
          </a:prstGeom>
          <a:solidFill>
            <a:srgbClr val="00FF99"/>
          </a:solidFill>
          <a:ln w="12700">
            <a:solidFill>
              <a:schemeClr val="folHlink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solidFill>
                  <a:schemeClr val="bg1"/>
                </a:solidFill>
              </a:rPr>
              <a:t>Đ</a:t>
            </a:r>
            <a:endParaRPr lang="vi-VN" b="1">
              <a:solidFill>
                <a:schemeClr val="bg1"/>
              </a:solidFill>
            </a:endParaRPr>
          </a:p>
        </p:txBody>
      </p:sp>
      <p:sp>
        <p:nvSpPr>
          <p:cNvPr id="94228" name="AutoShape 20"/>
          <p:cNvSpPr>
            <a:spLocks noChangeArrowheads="1"/>
          </p:cNvSpPr>
          <p:nvPr/>
        </p:nvSpPr>
        <p:spPr bwMode="auto">
          <a:xfrm>
            <a:off x="8229600" y="6019800"/>
            <a:ext cx="609600" cy="457200"/>
          </a:xfrm>
          <a:prstGeom prst="roundRect">
            <a:avLst>
              <a:gd name="adj" fmla="val 5833"/>
            </a:avLst>
          </a:prstGeom>
          <a:solidFill>
            <a:srgbClr val="00FF99"/>
          </a:solidFill>
          <a:ln w="12700">
            <a:solidFill>
              <a:schemeClr val="folHlink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solidFill>
                  <a:schemeClr val="bg1"/>
                </a:solidFill>
              </a:rPr>
              <a:t>S</a:t>
            </a:r>
            <a:endParaRPr lang="vi-VN" b="1">
              <a:solidFill>
                <a:schemeClr val="bg1"/>
              </a:solidFill>
            </a:endParaRPr>
          </a:p>
        </p:txBody>
      </p:sp>
      <p:sp>
        <p:nvSpPr>
          <p:cNvPr id="94229" name="WordArt 21"/>
          <p:cNvSpPr>
            <a:spLocks noChangeArrowheads="1" noChangeShapeType="1" noTextEdit="1"/>
          </p:cNvSpPr>
          <p:nvPr/>
        </p:nvSpPr>
        <p:spPr bwMode="auto">
          <a:xfrm>
            <a:off x="838200" y="6096000"/>
            <a:ext cx="4800600" cy="457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"/>
                <a:cs typeface="Arial"/>
              </a:rPr>
              <a:t>CHÍNH XÁC</a:t>
            </a:r>
          </a:p>
        </p:txBody>
      </p:sp>
      <p:sp>
        <p:nvSpPr>
          <p:cNvPr id="94230" name="WordArt 22"/>
          <p:cNvSpPr>
            <a:spLocks noChangeArrowheads="1" noChangeShapeType="1" noTextEdit="1"/>
          </p:cNvSpPr>
          <p:nvPr/>
        </p:nvSpPr>
        <p:spPr bwMode="auto">
          <a:xfrm>
            <a:off x="838200" y="6096000"/>
            <a:ext cx="4800600" cy="457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600" b="1" kern="1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"/>
                <a:cs typeface="Arial"/>
              </a:rPr>
              <a:t>CHƯA CHÍNH XÁC</a:t>
            </a:r>
            <a:endParaRPr lang="en-US" sz="3600" b="1" kern="10">
              <a:ln w="19050">
                <a:solidFill>
                  <a:srgbClr val="FFFF00"/>
                </a:solidFill>
                <a:round/>
                <a:headEnd/>
                <a:tailEnd/>
              </a:ln>
              <a:solidFill>
                <a:srgbClr val="FF0000"/>
              </a:solidFill>
              <a:latin typeface="Arial"/>
              <a:cs typeface="Arial"/>
            </a:endParaRPr>
          </a:p>
        </p:txBody>
      </p:sp>
      <p:sp>
        <p:nvSpPr>
          <p:cNvPr id="94234" name="AutoShape 26"/>
          <p:cNvSpPr>
            <a:spLocks noChangeArrowheads="1"/>
          </p:cNvSpPr>
          <p:nvPr/>
        </p:nvSpPr>
        <p:spPr bwMode="auto">
          <a:xfrm>
            <a:off x="7772400" y="6477000"/>
            <a:ext cx="685800" cy="381000"/>
          </a:xfrm>
          <a:prstGeom prst="roundRect">
            <a:avLst>
              <a:gd name="adj" fmla="val 5833"/>
            </a:avLst>
          </a:prstGeom>
          <a:solidFill>
            <a:srgbClr val="00FF99"/>
          </a:solidFill>
          <a:ln w="12700">
            <a:solidFill>
              <a:schemeClr val="folHlink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solidFill>
                  <a:schemeClr val="bg1"/>
                </a:solidFill>
              </a:rPr>
              <a:t>X</a:t>
            </a:r>
            <a:endParaRPr lang="vi-VN" b="1">
              <a:solidFill>
                <a:schemeClr val="bg1"/>
              </a:solidFill>
            </a:endParaRPr>
          </a:p>
        </p:txBody>
      </p:sp>
      <p:sp>
        <p:nvSpPr>
          <p:cNvPr id="7191" name="AutoShape 27">
            <a:hlinkClick r:id="rId7" action="ppaction://hlinksldjump"/>
          </p:cNvPr>
          <p:cNvSpPr>
            <a:spLocks noChangeArrowheads="1"/>
          </p:cNvSpPr>
          <p:nvPr/>
        </p:nvSpPr>
        <p:spPr bwMode="auto">
          <a:xfrm>
            <a:off x="6400800" y="6400800"/>
            <a:ext cx="762000" cy="457200"/>
          </a:xfrm>
          <a:prstGeom prst="leftArrow">
            <a:avLst>
              <a:gd name="adj1" fmla="val 50000"/>
              <a:gd name="adj2" fmla="val 41667"/>
            </a:avLst>
          </a:prstGeom>
          <a:solidFill>
            <a:schemeClr val="accent1"/>
          </a:solidFill>
          <a:ln w="9525">
            <a:solidFill>
              <a:schemeClr val="folHlink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52"/>
          <p:cNvGrpSpPr>
            <a:grpSpLocks/>
          </p:cNvGrpSpPr>
          <p:nvPr/>
        </p:nvGrpSpPr>
        <p:grpSpPr bwMode="auto">
          <a:xfrm>
            <a:off x="457200" y="2376488"/>
            <a:ext cx="6400800" cy="3033712"/>
            <a:chOff x="288" y="1497"/>
            <a:chExt cx="4032" cy="1911"/>
          </a:xfrm>
        </p:grpSpPr>
        <p:sp>
          <p:nvSpPr>
            <p:cNvPr id="7196" name="Rectangle 35"/>
            <p:cNvSpPr>
              <a:spLocks noChangeArrowheads="1"/>
            </p:cNvSpPr>
            <p:nvPr/>
          </p:nvSpPr>
          <p:spPr bwMode="auto">
            <a:xfrm>
              <a:off x="288" y="1776"/>
              <a:ext cx="1152" cy="28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400">
                  <a:solidFill>
                    <a:schemeClr val="accent2"/>
                  </a:solidFill>
                </a:rPr>
                <a:t>Khí ô xy</a:t>
              </a:r>
            </a:p>
          </p:txBody>
        </p:sp>
        <p:sp>
          <p:nvSpPr>
            <p:cNvPr id="7197" name="Rectangle 36"/>
            <p:cNvSpPr>
              <a:spLocks noChangeArrowheads="1"/>
            </p:cNvSpPr>
            <p:nvPr/>
          </p:nvSpPr>
          <p:spPr bwMode="auto">
            <a:xfrm>
              <a:off x="288" y="2352"/>
              <a:ext cx="1152" cy="28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400">
                  <a:solidFill>
                    <a:schemeClr val="accent2"/>
                  </a:solidFill>
                </a:rPr>
                <a:t>Thức ăn</a:t>
              </a:r>
            </a:p>
          </p:txBody>
        </p:sp>
        <p:sp>
          <p:nvSpPr>
            <p:cNvPr id="7198" name="Rectangle 37"/>
            <p:cNvSpPr>
              <a:spLocks noChangeArrowheads="1"/>
            </p:cNvSpPr>
            <p:nvPr/>
          </p:nvSpPr>
          <p:spPr bwMode="auto">
            <a:xfrm>
              <a:off x="288" y="2928"/>
              <a:ext cx="1152" cy="48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400">
                  <a:solidFill>
                    <a:schemeClr val="accent2"/>
                  </a:solidFill>
                </a:rPr>
                <a:t>Nước</a:t>
              </a:r>
            </a:p>
          </p:txBody>
        </p:sp>
        <p:sp>
          <p:nvSpPr>
            <p:cNvPr id="7199" name="Rectangle 38"/>
            <p:cNvSpPr>
              <a:spLocks noChangeArrowheads="1"/>
            </p:cNvSpPr>
            <p:nvPr/>
          </p:nvSpPr>
          <p:spPr bwMode="auto">
            <a:xfrm>
              <a:off x="3168" y="1776"/>
              <a:ext cx="1152" cy="28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>
                  <a:solidFill>
                    <a:schemeClr val="accent2"/>
                  </a:solidFill>
                </a:rPr>
                <a:t>Khí các bô níc</a:t>
              </a:r>
            </a:p>
          </p:txBody>
        </p:sp>
        <p:sp>
          <p:nvSpPr>
            <p:cNvPr id="7200" name="Rectangle 39"/>
            <p:cNvSpPr>
              <a:spLocks noChangeArrowheads="1"/>
            </p:cNvSpPr>
            <p:nvPr/>
          </p:nvSpPr>
          <p:spPr bwMode="auto">
            <a:xfrm>
              <a:off x="3168" y="2352"/>
              <a:ext cx="1152" cy="28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400">
                  <a:solidFill>
                    <a:schemeClr val="accent2"/>
                  </a:solidFill>
                </a:rPr>
                <a:t>Phân</a:t>
              </a:r>
            </a:p>
          </p:txBody>
        </p:sp>
        <p:sp>
          <p:nvSpPr>
            <p:cNvPr id="7201" name="Rectangle 40"/>
            <p:cNvSpPr>
              <a:spLocks noChangeArrowheads="1"/>
            </p:cNvSpPr>
            <p:nvPr/>
          </p:nvSpPr>
          <p:spPr bwMode="auto">
            <a:xfrm>
              <a:off x="3168" y="2928"/>
              <a:ext cx="1152" cy="48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400">
                  <a:solidFill>
                    <a:schemeClr val="accent2"/>
                  </a:solidFill>
                </a:rPr>
                <a:t>Nước tiểu,</a:t>
              </a:r>
            </a:p>
            <a:p>
              <a:pPr algn="ctr"/>
              <a:r>
                <a:rPr lang="en-US" sz="2400">
                  <a:solidFill>
                    <a:schemeClr val="accent2"/>
                  </a:solidFill>
                </a:rPr>
                <a:t>Mồ hôi</a:t>
              </a:r>
            </a:p>
          </p:txBody>
        </p:sp>
        <p:sp>
          <p:nvSpPr>
            <p:cNvPr id="7202" name="Rectangle 41"/>
            <p:cNvSpPr>
              <a:spLocks noChangeArrowheads="1"/>
            </p:cNvSpPr>
            <p:nvPr/>
          </p:nvSpPr>
          <p:spPr bwMode="auto">
            <a:xfrm>
              <a:off x="1920" y="2112"/>
              <a:ext cx="768" cy="81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400">
                  <a:solidFill>
                    <a:schemeClr val="accent2"/>
                  </a:solidFill>
                </a:rPr>
                <a:t>CƠ</a:t>
              </a:r>
            </a:p>
            <a:p>
              <a:pPr algn="ctr"/>
              <a:r>
                <a:rPr lang="en-US" sz="2400">
                  <a:solidFill>
                    <a:schemeClr val="accent2"/>
                  </a:solidFill>
                </a:rPr>
                <a:t>THỂ</a:t>
              </a:r>
            </a:p>
            <a:p>
              <a:pPr algn="ctr"/>
              <a:r>
                <a:rPr lang="en-US" sz="2400">
                  <a:solidFill>
                    <a:schemeClr val="accent2"/>
                  </a:solidFill>
                </a:rPr>
                <a:t>NGƯỜI</a:t>
              </a:r>
            </a:p>
          </p:txBody>
        </p:sp>
        <p:sp>
          <p:nvSpPr>
            <p:cNvPr id="7203" name="Line 42"/>
            <p:cNvSpPr>
              <a:spLocks noChangeShapeType="1"/>
            </p:cNvSpPr>
            <p:nvPr/>
          </p:nvSpPr>
          <p:spPr bwMode="auto">
            <a:xfrm>
              <a:off x="1440" y="1920"/>
              <a:ext cx="480" cy="5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04" name="Line 43"/>
            <p:cNvSpPr>
              <a:spLocks noChangeShapeType="1"/>
            </p:cNvSpPr>
            <p:nvPr/>
          </p:nvSpPr>
          <p:spPr bwMode="auto">
            <a:xfrm flipV="1">
              <a:off x="1440" y="2544"/>
              <a:ext cx="480" cy="5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05" name="Line 44"/>
            <p:cNvSpPr>
              <a:spLocks noChangeShapeType="1"/>
            </p:cNvSpPr>
            <p:nvPr/>
          </p:nvSpPr>
          <p:spPr bwMode="auto">
            <a:xfrm>
              <a:off x="1440" y="2496"/>
              <a:ext cx="48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06" name="Line 45"/>
            <p:cNvSpPr>
              <a:spLocks noChangeShapeType="1"/>
            </p:cNvSpPr>
            <p:nvPr/>
          </p:nvSpPr>
          <p:spPr bwMode="auto">
            <a:xfrm flipH="1">
              <a:off x="2688" y="1920"/>
              <a:ext cx="480" cy="5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07" name="Line 46"/>
            <p:cNvSpPr>
              <a:spLocks noChangeShapeType="1"/>
            </p:cNvSpPr>
            <p:nvPr/>
          </p:nvSpPr>
          <p:spPr bwMode="auto">
            <a:xfrm flipH="1" flipV="1">
              <a:off x="2688" y="2544"/>
              <a:ext cx="480" cy="5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08" name="Line 47"/>
            <p:cNvSpPr>
              <a:spLocks noChangeShapeType="1"/>
            </p:cNvSpPr>
            <p:nvPr/>
          </p:nvSpPr>
          <p:spPr bwMode="auto">
            <a:xfrm flipH="1">
              <a:off x="2688" y="2496"/>
              <a:ext cx="48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09" name="Text Box 50"/>
            <p:cNvSpPr txBox="1">
              <a:spLocks noChangeArrowheads="1"/>
            </p:cNvSpPr>
            <p:nvPr/>
          </p:nvSpPr>
          <p:spPr bwMode="auto">
            <a:xfrm>
              <a:off x="288" y="1497"/>
              <a:ext cx="120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b="1">
                  <a:solidFill>
                    <a:srgbClr val="0000CC"/>
                  </a:solidFill>
                </a:rPr>
                <a:t>LẤY VÀO</a:t>
              </a:r>
            </a:p>
          </p:txBody>
        </p:sp>
        <p:sp>
          <p:nvSpPr>
            <p:cNvPr id="7210" name="Text Box 51"/>
            <p:cNvSpPr txBox="1">
              <a:spLocks noChangeArrowheads="1"/>
            </p:cNvSpPr>
            <p:nvPr/>
          </p:nvSpPr>
          <p:spPr bwMode="auto">
            <a:xfrm>
              <a:off x="3120" y="1497"/>
              <a:ext cx="120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b="1">
                  <a:solidFill>
                    <a:srgbClr val="0000CC"/>
                  </a:solidFill>
                </a:rPr>
                <a:t>THẢI RA</a:t>
              </a:r>
            </a:p>
          </p:txBody>
        </p:sp>
      </p:grpSp>
      <p:sp>
        <p:nvSpPr>
          <p:cNvPr id="94257" name="Rectangle 49"/>
          <p:cNvSpPr>
            <a:spLocks noChangeArrowheads="1"/>
          </p:cNvSpPr>
          <p:nvPr/>
        </p:nvSpPr>
        <p:spPr bwMode="auto">
          <a:xfrm>
            <a:off x="5029200" y="2819400"/>
            <a:ext cx="1828800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b="1">
                <a:solidFill>
                  <a:schemeClr val="accent2"/>
                </a:solidFill>
              </a:rPr>
              <a:t>2</a:t>
            </a:r>
          </a:p>
        </p:txBody>
      </p:sp>
      <p:sp>
        <p:nvSpPr>
          <p:cNvPr id="94256" name="Rectangle 48"/>
          <p:cNvSpPr>
            <a:spLocks noChangeArrowheads="1"/>
          </p:cNvSpPr>
          <p:nvPr/>
        </p:nvSpPr>
        <p:spPr bwMode="auto">
          <a:xfrm>
            <a:off x="457200" y="3733800"/>
            <a:ext cx="1828800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b="1">
                <a:solidFill>
                  <a:schemeClr val="accent2"/>
                </a:solidFill>
              </a:rPr>
              <a:t>1</a:t>
            </a:r>
          </a:p>
        </p:txBody>
      </p:sp>
      <p:sp>
        <p:nvSpPr>
          <p:cNvPr id="94261" name="Text Box 53"/>
          <p:cNvSpPr txBox="1">
            <a:spLocks noChangeArrowheads="1"/>
          </p:cNvSpPr>
          <p:nvPr/>
        </p:nvSpPr>
        <p:spPr bwMode="auto">
          <a:xfrm>
            <a:off x="533400" y="5486400"/>
            <a:ext cx="62087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>
                <a:solidFill>
                  <a:srgbClr val="0000CC"/>
                </a:solidFill>
              </a:rPr>
              <a:t>Sơ đồ trao đổi chất giữa người với môi trường</a:t>
            </a:r>
          </a:p>
        </p:txBody>
      </p:sp>
    </p:spTree>
  </p:cSld>
  <p:clrMapOvr>
    <a:masterClrMapping/>
  </p:clrMapOvr>
  <p:transition spd="slow"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"/>
                                        <p:tgtEl>
                                          <p:spTgt spid="94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"/>
                                        <p:tgtEl>
                                          <p:spTgt spid="94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"/>
                                        <p:tgtEl>
                                          <p:spTgt spid="94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"/>
                                        <p:tgtEl>
                                          <p:spTgt spid="94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"/>
                                        <p:tgtEl>
                                          <p:spTgt spid="94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"/>
                                        <p:tgtEl>
                                          <p:spTgt spid="94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"/>
                                        <p:tgtEl>
                                          <p:spTgt spid="94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"/>
                                        <p:tgtEl>
                                          <p:spTgt spid="94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"/>
                                        <p:tgtEl>
                                          <p:spTgt spid="94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"/>
                                        <p:tgtEl>
                                          <p:spTgt spid="94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"/>
                                        <p:tgtEl>
                                          <p:spTgt spid="94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94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2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4" dur="80"/>
                                        <p:tgtEl>
                                          <p:spTgt spid="942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5" dur="80"/>
                                        <p:tgtEl>
                                          <p:spTgt spid="942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6" dur="80"/>
                                        <p:tgtEl>
                                          <p:spTgt spid="942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 nodeType="afterGroup">
                            <p:stCondLst>
                              <p:cond delay="1780"/>
                            </p:stCondLst>
                            <p:childTnLst>
                              <p:par>
                                <p:cTn id="48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4" presetClass="entr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3" dur="500"/>
                                        <p:tgtEl>
                                          <p:spTgt spid="942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4" presetClass="entr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6" dur="500"/>
                                        <p:tgtEl>
                                          <p:spTgt spid="942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 nodeType="afterGroup">
                            <p:stCondLst>
                              <p:cond delay="2280"/>
                            </p:stCondLst>
                            <p:childTnLst>
                              <p:par>
                                <p:cTn id="58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0" dur="80"/>
                                        <p:tgtEl>
                                          <p:spTgt spid="9426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1" dur="80"/>
                                        <p:tgtEl>
                                          <p:spTgt spid="9426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2" dur="80"/>
                                        <p:tgtEl>
                                          <p:spTgt spid="9426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63" restart="whenNotActive" fill="hold" evtFilter="cancelBubble" nodeType="interactiveSeq">
                <p:stCondLst>
                  <p:cond evt="onClick" delay="0">
                    <p:tgtEl>
                      <p:spTgt spid="942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4" fill="hold" nodeType="clickPar">
                      <p:stCondLst>
                        <p:cond delay="0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xit" presetSubtype="0" fill="hold" grpId="1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6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69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6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72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7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75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7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78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7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81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8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84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8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87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8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90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9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93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9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bomb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4226"/>
                  </p:tgtEl>
                </p:cond>
              </p:nextCondLst>
            </p:seq>
            <p:seq concurrent="1" nextAc="seek">
              <p:cTn id="95" restart="whenNotActive" fill="hold" evtFilter="cancelBubble" nodeType="interactiveSeq">
                <p:stCondLst>
                  <p:cond evt="onClick" delay="0">
                    <p:tgtEl>
                      <p:spTgt spid="942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6" fill="hold" nodeType="clickPar">
                      <p:stCondLst>
                        <p:cond delay="0"/>
                      </p:stCondLst>
                      <p:childTnLst>
                        <p:par>
                          <p:cTn id="9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0" dur="500"/>
                                        <p:tgtEl>
                                          <p:spTgt spid="9422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9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applause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01" presetID="4" presetClass="exit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02" dur="500"/>
                                        <p:tgtEl>
                                          <p:spTgt spid="942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4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4" presetClass="exit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05" dur="500"/>
                                        <p:tgtEl>
                                          <p:spTgt spid="942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4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4227"/>
                  </p:tgtEl>
                </p:cond>
              </p:nextCondLst>
            </p:seq>
            <p:seq concurrent="1" nextAc="seek">
              <p:cTn id="107" restart="whenNotActive" fill="hold" evtFilter="cancelBubble" nodeType="interactiveSeq">
                <p:stCondLst>
                  <p:cond evt="onClick" delay="0">
                    <p:tgtEl>
                      <p:spTgt spid="942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8" fill="hold" nodeType="clickPar">
                      <p:stCondLst>
                        <p:cond delay="0"/>
                      </p:stCondLst>
                      <p:childTnLst>
                        <p:par>
                          <p:cTn id="1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2" dur="500"/>
                                        <p:tgtEl>
                                          <p:spTgt spid="9423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4228"/>
                  </p:tgtEl>
                </p:cond>
              </p:nextCondLst>
            </p:seq>
            <p:seq concurrent="1" nextAc="seek">
              <p:cTn id="113" restart="whenNotActive" fill="hold" evtFilter="cancelBubble" nodeType="interactiveSeq">
                <p:stCondLst>
                  <p:cond evt="onClick" delay="0">
                    <p:tgtEl>
                      <p:spTgt spid="942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4" fill="hold" nodeType="clickPar">
                      <p:stCondLst>
                        <p:cond delay="0"/>
                      </p:stCondLst>
                      <p:childTnLst>
                        <p:par>
                          <p:cTn id="1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6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17" dur="500"/>
                                        <p:tgtEl>
                                          <p:spTgt spid="942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4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4234"/>
                  </p:tgtEl>
                </p:cond>
              </p:nextCondLst>
            </p:seq>
          </p:childTnLst>
        </p:cTn>
      </p:par>
    </p:tnLst>
    <p:bldLst>
      <p:bldP spid="94213" grpId="0"/>
      <p:bldP spid="94214" grpId="0"/>
      <p:bldP spid="94215" grpId="0" animBg="1"/>
      <p:bldP spid="94216" grpId="0" animBg="1"/>
      <p:bldP spid="94216" grpId="1" animBg="1"/>
      <p:bldP spid="94217" grpId="0" animBg="1"/>
      <p:bldP spid="94217" grpId="1" animBg="1"/>
      <p:bldP spid="94218" grpId="0" animBg="1"/>
      <p:bldP spid="94218" grpId="1" animBg="1"/>
      <p:bldP spid="94219" grpId="0" animBg="1"/>
      <p:bldP spid="94219" grpId="1" animBg="1"/>
      <p:bldP spid="94220" grpId="0" animBg="1"/>
      <p:bldP spid="94220" grpId="1" animBg="1"/>
      <p:bldP spid="94221" grpId="0" animBg="1"/>
      <p:bldP spid="94221" grpId="1" animBg="1"/>
      <p:bldP spid="94222" grpId="0" animBg="1"/>
      <p:bldP spid="94222" grpId="1" animBg="1"/>
      <p:bldP spid="94223" grpId="0" animBg="1"/>
      <p:bldP spid="94223" grpId="1" animBg="1"/>
      <p:bldP spid="94224" grpId="0" animBg="1"/>
      <p:bldP spid="94224" grpId="1" animBg="1"/>
      <p:bldP spid="94225" grpId="0" animBg="1"/>
      <p:bldP spid="94225" grpId="1" animBg="1"/>
      <p:bldP spid="94229" grpId="0" animBg="1"/>
      <p:bldP spid="94230" grpId="0" animBg="1"/>
      <p:bldP spid="94230" grpId="1" animBg="1"/>
      <p:bldP spid="94257" grpId="0" animBg="1"/>
      <p:bldP spid="94257" grpId="1" animBg="1"/>
      <p:bldP spid="94256" grpId="0" animBg="1"/>
      <p:bldP spid="94256" grpId="1" animBg="1"/>
      <p:bldP spid="9426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3"/>
          <p:cNvSpPr txBox="1">
            <a:spLocks noChangeArrowheads="1"/>
          </p:cNvSpPr>
          <p:nvPr/>
        </p:nvSpPr>
        <p:spPr bwMode="auto">
          <a:xfrm>
            <a:off x="0" y="334963"/>
            <a:ext cx="9144000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200" b="1" u="sng">
                <a:solidFill>
                  <a:srgbClr val="0000CC"/>
                </a:solidFill>
              </a:rPr>
              <a:t>KHOA HỌC:</a:t>
            </a:r>
          </a:p>
        </p:txBody>
      </p:sp>
      <p:sp>
        <p:nvSpPr>
          <p:cNvPr id="8195" name="WordArt 4"/>
          <p:cNvSpPr>
            <a:spLocks noChangeArrowheads="1" noChangeShapeType="1" noTextEdit="1"/>
          </p:cNvSpPr>
          <p:nvPr/>
        </p:nvSpPr>
        <p:spPr bwMode="auto">
          <a:xfrm>
            <a:off x="1600200" y="762000"/>
            <a:ext cx="5791200" cy="381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600" b="1" kern="10">
                <a:ln w="19050">
                  <a:solidFill>
                    <a:srgbClr val="FF3300"/>
                  </a:solidFill>
                  <a:round/>
                  <a:headEnd/>
                  <a:tailEnd/>
                </a:ln>
                <a:solidFill>
                  <a:schemeClr val="accent2"/>
                </a:solidFill>
                <a:latin typeface="Arial"/>
                <a:cs typeface="Arial"/>
              </a:rPr>
              <a:t>ÔN TẬP:CON NGƯỜI VÀ SỨC KHỎE</a:t>
            </a:r>
            <a:endParaRPr lang="en-US" sz="3600" b="1" kern="10">
              <a:ln w="19050">
                <a:solidFill>
                  <a:srgbClr val="FF3300"/>
                </a:solidFill>
                <a:round/>
                <a:headEnd/>
                <a:tailEnd/>
              </a:ln>
              <a:solidFill>
                <a:schemeClr val="accent2"/>
              </a:solidFill>
              <a:latin typeface="Arial"/>
              <a:cs typeface="Arial"/>
            </a:endParaRPr>
          </a:p>
        </p:txBody>
      </p:sp>
      <p:sp>
        <p:nvSpPr>
          <p:cNvPr id="95237" name="Text Box 5"/>
          <p:cNvSpPr txBox="1">
            <a:spLocks noChangeArrowheads="1"/>
          </p:cNvSpPr>
          <p:nvPr/>
        </p:nvSpPr>
        <p:spPr bwMode="auto">
          <a:xfrm>
            <a:off x="152400" y="1371600"/>
            <a:ext cx="190500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200" b="1" u="sng">
                <a:solidFill>
                  <a:srgbClr val="0000CC"/>
                </a:solidFill>
              </a:rPr>
              <a:t>CÂU 4:</a:t>
            </a:r>
          </a:p>
        </p:txBody>
      </p:sp>
      <p:sp>
        <p:nvSpPr>
          <p:cNvPr id="95238" name="Text Box 6"/>
          <p:cNvSpPr txBox="1">
            <a:spLocks noChangeArrowheads="1"/>
          </p:cNvSpPr>
          <p:nvPr/>
        </p:nvSpPr>
        <p:spPr bwMode="auto">
          <a:xfrm>
            <a:off x="496888" y="1752600"/>
            <a:ext cx="6589712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400">
                <a:solidFill>
                  <a:srgbClr val="0000CC"/>
                </a:solidFill>
              </a:rPr>
              <a:t>Những cơ quan nào trực tiếp thực hiện quá trình trao đổi chất giữa cơ thể với môi trường?</a:t>
            </a:r>
          </a:p>
        </p:txBody>
      </p:sp>
      <p:sp>
        <p:nvSpPr>
          <p:cNvPr id="95239" name="AutoShape 7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5400" b="1">
                <a:solidFill>
                  <a:srgbClr val="0000CC"/>
                </a:solidFill>
              </a:rPr>
              <a:t>0</a:t>
            </a:r>
            <a:endParaRPr lang="vi-VN" sz="5400" b="1">
              <a:solidFill>
                <a:srgbClr val="0000CC"/>
              </a:solidFill>
            </a:endParaRPr>
          </a:p>
        </p:txBody>
      </p:sp>
      <p:sp>
        <p:nvSpPr>
          <p:cNvPr id="95240" name="AutoShape 8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5400" b="1">
                <a:solidFill>
                  <a:srgbClr val="0000CC"/>
                </a:solidFill>
              </a:rPr>
              <a:t>1</a:t>
            </a:r>
            <a:endParaRPr lang="vi-VN" sz="5400" b="1">
              <a:solidFill>
                <a:srgbClr val="0000CC"/>
              </a:solidFill>
            </a:endParaRPr>
          </a:p>
        </p:txBody>
      </p:sp>
      <p:sp>
        <p:nvSpPr>
          <p:cNvPr id="95241" name="AutoShape 9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5400" b="1">
                <a:solidFill>
                  <a:srgbClr val="0000CC"/>
                </a:solidFill>
              </a:rPr>
              <a:t>2</a:t>
            </a:r>
            <a:endParaRPr lang="vi-VN" sz="5400" b="1">
              <a:solidFill>
                <a:srgbClr val="0000CC"/>
              </a:solidFill>
            </a:endParaRPr>
          </a:p>
        </p:txBody>
      </p:sp>
      <p:sp>
        <p:nvSpPr>
          <p:cNvPr id="95242" name="AutoShape 10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5400" b="1">
                <a:solidFill>
                  <a:srgbClr val="0000CC"/>
                </a:solidFill>
              </a:rPr>
              <a:t>3</a:t>
            </a:r>
            <a:endParaRPr lang="vi-VN" sz="5400" b="1">
              <a:solidFill>
                <a:srgbClr val="0000CC"/>
              </a:solidFill>
            </a:endParaRPr>
          </a:p>
        </p:txBody>
      </p:sp>
      <p:sp>
        <p:nvSpPr>
          <p:cNvPr id="95243" name="AutoShape 11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5400" b="1">
                <a:solidFill>
                  <a:srgbClr val="0000CC"/>
                </a:solidFill>
              </a:rPr>
              <a:t>4</a:t>
            </a:r>
            <a:endParaRPr lang="vi-VN" sz="5400" b="1">
              <a:solidFill>
                <a:srgbClr val="0000CC"/>
              </a:solidFill>
            </a:endParaRPr>
          </a:p>
        </p:txBody>
      </p:sp>
      <p:sp>
        <p:nvSpPr>
          <p:cNvPr id="95244" name="AutoShape 12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5400" b="1">
                <a:solidFill>
                  <a:srgbClr val="0000CC"/>
                </a:solidFill>
              </a:rPr>
              <a:t>5</a:t>
            </a:r>
            <a:endParaRPr lang="vi-VN" sz="5400" b="1">
              <a:solidFill>
                <a:srgbClr val="0000CC"/>
              </a:solidFill>
            </a:endParaRPr>
          </a:p>
        </p:txBody>
      </p:sp>
      <p:sp>
        <p:nvSpPr>
          <p:cNvPr id="95245" name="AutoShape 13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5400" b="1">
                <a:solidFill>
                  <a:srgbClr val="0000CC"/>
                </a:solidFill>
              </a:rPr>
              <a:t>6</a:t>
            </a:r>
            <a:endParaRPr lang="vi-VN" sz="5400" b="1">
              <a:solidFill>
                <a:srgbClr val="0000CC"/>
              </a:solidFill>
            </a:endParaRPr>
          </a:p>
        </p:txBody>
      </p:sp>
      <p:sp>
        <p:nvSpPr>
          <p:cNvPr id="95246" name="AutoShape 14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5400" b="1">
                <a:solidFill>
                  <a:srgbClr val="0000CC"/>
                </a:solidFill>
              </a:rPr>
              <a:t>7</a:t>
            </a:r>
            <a:endParaRPr lang="vi-VN" sz="5400" b="1">
              <a:solidFill>
                <a:srgbClr val="0000CC"/>
              </a:solidFill>
            </a:endParaRPr>
          </a:p>
        </p:txBody>
      </p:sp>
      <p:sp>
        <p:nvSpPr>
          <p:cNvPr id="95247" name="AutoShape 15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5400" b="1">
                <a:solidFill>
                  <a:srgbClr val="0000CC"/>
                </a:solidFill>
              </a:rPr>
              <a:t>8</a:t>
            </a:r>
            <a:endParaRPr lang="vi-VN" sz="5400" b="1">
              <a:solidFill>
                <a:srgbClr val="0000CC"/>
              </a:solidFill>
            </a:endParaRPr>
          </a:p>
        </p:txBody>
      </p:sp>
      <p:sp>
        <p:nvSpPr>
          <p:cNvPr id="95248" name="AutoShape 16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5400" b="1">
                <a:solidFill>
                  <a:srgbClr val="0000CC"/>
                </a:solidFill>
              </a:rPr>
              <a:t>9</a:t>
            </a:r>
            <a:endParaRPr lang="vi-VN" sz="5400" b="1">
              <a:solidFill>
                <a:srgbClr val="0000CC"/>
              </a:solidFill>
            </a:endParaRPr>
          </a:p>
        </p:txBody>
      </p:sp>
      <p:sp>
        <p:nvSpPr>
          <p:cNvPr id="95249" name="AutoShape 17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5400" b="1">
                <a:solidFill>
                  <a:srgbClr val="0000CC"/>
                </a:solidFill>
              </a:rPr>
              <a:t>10</a:t>
            </a:r>
            <a:endParaRPr lang="vi-VN" sz="5400" b="1">
              <a:solidFill>
                <a:srgbClr val="0000CC"/>
              </a:solidFill>
            </a:endParaRPr>
          </a:p>
        </p:txBody>
      </p:sp>
      <p:sp>
        <p:nvSpPr>
          <p:cNvPr id="95250" name="AutoShape 18"/>
          <p:cNvSpPr>
            <a:spLocks noChangeArrowheads="1"/>
          </p:cNvSpPr>
          <p:nvPr/>
        </p:nvSpPr>
        <p:spPr bwMode="auto">
          <a:xfrm>
            <a:off x="7391400" y="5486400"/>
            <a:ext cx="1447800" cy="457200"/>
          </a:xfrm>
          <a:prstGeom prst="roundRect">
            <a:avLst>
              <a:gd name="adj" fmla="val 5833"/>
            </a:avLst>
          </a:prstGeom>
          <a:solidFill>
            <a:srgbClr val="0000CC"/>
          </a:solidFill>
          <a:ln w="127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solidFill>
                  <a:schemeClr val="bg1"/>
                </a:solidFill>
              </a:rPr>
              <a:t>BẮT ĐẦU</a:t>
            </a:r>
            <a:endParaRPr lang="vi-VN" b="1">
              <a:solidFill>
                <a:schemeClr val="bg1"/>
              </a:solidFill>
            </a:endParaRPr>
          </a:p>
        </p:txBody>
      </p:sp>
      <p:sp>
        <p:nvSpPr>
          <p:cNvPr id="95251" name="AutoShape 19"/>
          <p:cNvSpPr>
            <a:spLocks noChangeArrowheads="1"/>
          </p:cNvSpPr>
          <p:nvPr/>
        </p:nvSpPr>
        <p:spPr bwMode="auto">
          <a:xfrm>
            <a:off x="7391400" y="6019800"/>
            <a:ext cx="609600" cy="457200"/>
          </a:xfrm>
          <a:prstGeom prst="roundRect">
            <a:avLst>
              <a:gd name="adj" fmla="val 5833"/>
            </a:avLst>
          </a:prstGeom>
          <a:solidFill>
            <a:srgbClr val="00FF99"/>
          </a:solidFill>
          <a:ln w="12700">
            <a:solidFill>
              <a:schemeClr val="folHlink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solidFill>
                  <a:schemeClr val="bg1"/>
                </a:solidFill>
              </a:rPr>
              <a:t>Đ</a:t>
            </a:r>
            <a:endParaRPr lang="vi-VN" b="1">
              <a:solidFill>
                <a:schemeClr val="bg1"/>
              </a:solidFill>
            </a:endParaRPr>
          </a:p>
        </p:txBody>
      </p:sp>
      <p:sp>
        <p:nvSpPr>
          <p:cNvPr id="95252" name="AutoShape 20"/>
          <p:cNvSpPr>
            <a:spLocks noChangeArrowheads="1"/>
          </p:cNvSpPr>
          <p:nvPr/>
        </p:nvSpPr>
        <p:spPr bwMode="auto">
          <a:xfrm>
            <a:off x="8229600" y="6019800"/>
            <a:ext cx="609600" cy="457200"/>
          </a:xfrm>
          <a:prstGeom prst="roundRect">
            <a:avLst>
              <a:gd name="adj" fmla="val 5833"/>
            </a:avLst>
          </a:prstGeom>
          <a:solidFill>
            <a:srgbClr val="00FF99"/>
          </a:solidFill>
          <a:ln w="12700">
            <a:solidFill>
              <a:schemeClr val="folHlink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solidFill>
                  <a:schemeClr val="bg1"/>
                </a:solidFill>
              </a:rPr>
              <a:t>S</a:t>
            </a:r>
            <a:endParaRPr lang="vi-VN" b="1">
              <a:solidFill>
                <a:schemeClr val="bg1"/>
              </a:solidFill>
            </a:endParaRPr>
          </a:p>
        </p:txBody>
      </p:sp>
      <p:sp>
        <p:nvSpPr>
          <p:cNvPr id="95253" name="WordArt 21"/>
          <p:cNvSpPr>
            <a:spLocks noChangeArrowheads="1" noChangeShapeType="1" noTextEdit="1"/>
          </p:cNvSpPr>
          <p:nvPr/>
        </p:nvSpPr>
        <p:spPr bwMode="auto">
          <a:xfrm>
            <a:off x="838200" y="6096000"/>
            <a:ext cx="4800600" cy="457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"/>
                <a:cs typeface="Arial"/>
              </a:rPr>
              <a:t>CHÍNH XÁC</a:t>
            </a:r>
          </a:p>
        </p:txBody>
      </p:sp>
      <p:sp>
        <p:nvSpPr>
          <p:cNvPr id="95254" name="WordArt 22"/>
          <p:cNvSpPr>
            <a:spLocks noChangeArrowheads="1" noChangeShapeType="1" noTextEdit="1"/>
          </p:cNvSpPr>
          <p:nvPr/>
        </p:nvSpPr>
        <p:spPr bwMode="auto">
          <a:xfrm>
            <a:off x="838200" y="6096000"/>
            <a:ext cx="4800600" cy="457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600" b="1" kern="1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"/>
                <a:cs typeface="Arial"/>
              </a:rPr>
              <a:t>CHƯA CHÍNH XÁC</a:t>
            </a:r>
            <a:endParaRPr lang="en-US" sz="3600" b="1" kern="10">
              <a:ln w="19050">
                <a:solidFill>
                  <a:srgbClr val="FFFF00"/>
                </a:solidFill>
                <a:round/>
                <a:headEnd/>
                <a:tailEnd/>
              </a:ln>
              <a:solidFill>
                <a:srgbClr val="FF0000"/>
              </a:solidFill>
              <a:latin typeface="Arial"/>
              <a:cs typeface="Arial"/>
            </a:endParaRPr>
          </a:p>
        </p:txBody>
      </p:sp>
      <p:sp>
        <p:nvSpPr>
          <p:cNvPr id="95255" name="Text Box 23"/>
          <p:cNvSpPr txBox="1">
            <a:spLocks noChangeArrowheads="1"/>
          </p:cNvSpPr>
          <p:nvPr/>
        </p:nvSpPr>
        <p:spPr bwMode="auto">
          <a:xfrm>
            <a:off x="496888" y="2787650"/>
            <a:ext cx="62087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400">
                <a:solidFill>
                  <a:srgbClr val="0000CC"/>
                </a:solidFill>
              </a:rPr>
              <a:t>a/ Tiêu hóa, hô hấp, tuần hoàn?</a:t>
            </a:r>
          </a:p>
        </p:txBody>
      </p:sp>
      <p:sp>
        <p:nvSpPr>
          <p:cNvPr id="95256" name="Text Box 24"/>
          <p:cNvSpPr txBox="1">
            <a:spLocks noChangeArrowheads="1"/>
          </p:cNvSpPr>
          <p:nvPr/>
        </p:nvSpPr>
        <p:spPr bwMode="auto">
          <a:xfrm>
            <a:off x="496888" y="3489325"/>
            <a:ext cx="62087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400">
                <a:solidFill>
                  <a:srgbClr val="0000CC"/>
                </a:solidFill>
              </a:rPr>
              <a:t>b/ Tiêu hóa, hô hấp, bài tiết?</a:t>
            </a:r>
          </a:p>
        </p:txBody>
      </p:sp>
      <p:sp>
        <p:nvSpPr>
          <p:cNvPr id="95257" name="Text Box 25"/>
          <p:cNvSpPr txBox="1">
            <a:spLocks noChangeArrowheads="1"/>
          </p:cNvSpPr>
          <p:nvPr/>
        </p:nvSpPr>
        <p:spPr bwMode="auto">
          <a:xfrm>
            <a:off x="496888" y="4191000"/>
            <a:ext cx="62087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400">
                <a:solidFill>
                  <a:srgbClr val="0000CC"/>
                </a:solidFill>
              </a:rPr>
              <a:t>c/ Bài tiết, hô hấp, tuần hoàn?</a:t>
            </a:r>
          </a:p>
        </p:txBody>
      </p:sp>
      <p:sp>
        <p:nvSpPr>
          <p:cNvPr id="95258" name="AutoShape 26"/>
          <p:cNvSpPr>
            <a:spLocks noChangeArrowheads="1"/>
          </p:cNvSpPr>
          <p:nvPr/>
        </p:nvSpPr>
        <p:spPr bwMode="auto">
          <a:xfrm>
            <a:off x="7772400" y="6477000"/>
            <a:ext cx="685800" cy="381000"/>
          </a:xfrm>
          <a:prstGeom prst="roundRect">
            <a:avLst>
              <a:gd name="adj" fmla="val 5833"/>
            </a:avLst>
          </a:prstGeom>
          <a:solidFill>
            <a:srgbClr val="00FF99"/>
          </a:solidFill>
          <a:ln w="12700">
            <a:solidFill>
              <a:schemeClr val="folHlink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solidFill>
                  <a:schemeClr val="bg1"/>
                </a:solidFill>
              </a:rPr>
              <a:t>X</a:t>
            </a:r>
            <a:endParaRPr lang="vi-VN" b="1">
              <a:solidFill>
                <a:schemeClr val="bg1"/>
              </a:solidFill>
            </a:endParaRPr>
          </a:p>
        </p:txBody>
      </p:sp>
      <p:sp>
        <p:nvSpPr>
          <p:cNvPr id="8218" name="AutoShape 27">
            <a:hlinkClick r:id="rId7" action="ppaction://hlinksldjump"/>
          </p:cNvPr>
          <p:cNvSpPr>
            <a:spLocks noChangeArrowheads="1"/>
          </p:cNvSpPr>
          <p:nvPr/>
        </p:nvSpPr>
        <p:spPr bwMode="auto">
          <a:xfrm>
            <a:off x="6400800" y="6400800"/>
            <a:ext cx="762000" cy="457200"/>
          </a:xfrm>
          <a:prstGeom prst="leftArrow">
            <a:avLst>
              <a:gd name="adj1" fmla="val 50000"/>
              <a:gd name="adj2" fmla="val 41667"/>
            </a:avLst>
          </a:prstGeom>
          <a:solidFill>
            <a:schemeClr val="accent1"/>
          </a:solidFill>
          <a:ln w="9525">
            <a:solidFill>
              <a:schemeClr val="folHlink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slow"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"/>
                                        <p:tgtEl>
                                          <p:spTgt spid="952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"/>
                                        <p:tgtEl>
                                          <p:spTgt spid="952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"/>
                                        <p:tgtEl>
                                          <p:spTgt spid="952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"/>
                                        <p:tgtEl>
                                          <p:spTgt spid="95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"/>
                                        <p:tgtEl>
                                          <p:spTgt spid="95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"/>
                                        <p:tgtEl>
                                          <p:spTgt spid="95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"/>
                                        <p:tgtEl>
                                          <p:spTgt spid="95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"/>
                                        <p:tgtEl>
                                          <p:spTgt spid="95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"/>
                                        <p:tgtEl>
                                          <p:spTgt spid="95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"/>
                                        <p:tgtEl>
                                          <p:spTgt spid="95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"/>
                                        <p:tgtEl>
                                          <p:spTgt spid="95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952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2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4" dur="80"/>
                                        <p:tgtEl>
                                          <p:spTgt spid="9523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5" dur="80"/>
                                        <p:tgtEl>
                                          <p:spTgt spid="9523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6" dur="80"/>
                                        <p:tgtEl>
                                          <p:spTgt spid="9523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 nodeType="afterGroup">
                            <p:stCondLst>
                              <p:cond delay="3380"/>
                            </p:stCondLst>
                            <p:childTnLst>
                              <p:par>
                                <p:cTn id="48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0" dur="80"/>
                                        <p:tgtEl>
                                          <p:spTgt spid="9525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1" dur="80"/>
                                        <p:tgtEl>
                                          <p:spTgt spid="9525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2" dur="80"/>
                                        <p:tgtEl>
                                          <p:spTgt spid="9525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 nodeType="afterGroup">
                            <p:stCondLst>
                              <p:cond delay="4420"/>
                            </p:stCondLst>
                            <p:childTnLst>
                              <p:par>
                                <p:cTn id="54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6" dur="80"/>
                                        <p:tgtEl>
                                          <p:spTgt spid="9525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7" dur="80"/>
                                        <p:tgtEl>
                                          <p:spTgt spid="9525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" dur="80"/>
                                        <p:tgtEl>
                                          <p:spTgt spid="9525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 nodeType="afterGroup">
                            <p:stCondLst>
                              <p:cond delay="5420"/>
                            </p:stCondLst>
                            <p:childTnLst>
                              <p:par>
                                <p:cTn id="60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2" dur="80"/>
                                        <p:tgtEl>
                                          <p:spTgt spid="9525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3" dur="80"/>
                                        <p:tgtEl>
                                          <p:spTgt spid="9525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4" dur="80"/>
                                        <p:tgtEl>
                                          <p:spTgt spid="9525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65" restart="whenNotActive" fill="hold" evtFilter="cancelBubble" nodeType="interactiveSeq">
                <p:stCondLst>
                  <p:cond evt="onClick" delay="0">
                    <p:tgtEl>
                      <p:spTgt spid="9525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6" fill="hold" nodeType="clickPar">
                      <p:stCondLst>
                        <p:cond delay="0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xit" presetSubtype="0" fill="hold" grpId="1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6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71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7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74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7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77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7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80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8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83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8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86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8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89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8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92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9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95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9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bomb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5250"/>
                  </p:tgtEl>
                </p:cond>
              </p:nextCondLst>
            </p:seq>
            <p:seq concurrent="1" nextAc="seek">
              <p:cTn id="97" restart="whenNotActive" fill="hold" evtFilter="cancelBubble" nodeType="interactiveSeq">
                <p:stCondLst>
                  <p:cond evt="onClick" delay="0">
                    <p:tgtEl>
                      <p:spTgt spid="9525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8" fill="hold" nodeType="clickPar">
                      <p:stCondLst>
                        <p:cond delay="0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2" dur="500"/>
                                        <p:tgtEl>
                                          <p:spTgt spid="9525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0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applause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03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104" dur="2000" fill="hold"/>
                                        <p:tgtEl>
                                          <p:spTgt spid="9525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5251"/>
                  </p:tgtEl>
                </p:cond>
              </p:nextCondLst>
            </p:seq>
            <p:seq concurrent="1" nextAc="seek">
              <p:cTn id="105" restart="whenNotActive" fill="hold" evtFilter="cancelBubble" nodeType="interactiveSeq">
                <p:stCondLst>
                  <p:cond evt="onClick" delay="0">
                    <p:tgtEl>
                      <p:spTgt spid="9525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6" fill="hold" nodeType="clickPar">
                      <p:stCondLst>
                        <p:cond delay="0"/>
                      </p:stCondLst>
                      <p:childTnLst>
                        <p:par>
                          <p:cTn id="10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0" dur="500"/>
                                        <p:tgtEl>
                                          <p:spTgt spid="9525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0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5252"/>
                  </p:tgtEl>
                </p:cond>
              </p:nextCondLst>
            </p:seq>
            <p:seq concurrent="1" nextAc="seek">
              <p:cTn id="111" restart="whenNotActive" fill="hold" evtFilter="cancelBubble" nodeType="interactiveSeq">
                <p:stCondLst>
                  <p:cond evt="onClick" delay="0">
                    <p:tgtEl>
                      <p:spTgt spid="9525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2" fill="hold" nodeType="clickPar">
                      <p:stCondLst>
                        <p:cond delay="0"/>
                      </p:stCondLst>
                      <p:childTnLst>
                        <p:par>
                          <p:cTn id="1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4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15" dur="500"/>
                                        <p:tgtEl>
                                          <p:spTgt spid="952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5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5258"/>
                  </p:tgtEl>
                </p:cond>
              </p:nextCondLst>
            </p:seq>
          </p:childTnLst>
        </p:cTn>
      </p:par>
    </p:tnLst>
    <p:bldLst>
      <p:bldP spid="95237" grpId="0"/>
      <p:bldP spid="95238" grpId="0"/>
      <p:bldP spid="95239" grpId="0" animBg="1"/>
      <p:bldP spid="95240" grpId="0" animBg="1"/>
      <p:bldP spid="95240" grpId="1" animBg="1"/>
      <p:bldP spid="95241" grpId="0" animBg="1"/>
      <p:bldP spid="95241" grpId="1" animBg="1"/>
      <p:bldP spid="95242" grpId="0" animBg="1"/>
      <p:bldP spid="95242" grpId="1" animBg="1"/>
      <p:bldP spid="95243" grpId="0" animBg="1"/>
      <p:bldP spid="95243" grpId="1" animBg="1"/>
      <p:bldP spid="95244" grpId="0" animBg="1"/>
      <p:bldP spid="95244" grpId="1" animBg="1"/>
      <p:bldP spid="95245" grpId="0" animBg="1"/>
      <p:bldP spid="95245" grpId="1" animBg="1"/>
      <p:bldP spid="95246" grpId="0" animBg="1"/>
      <p:bldP spid="95246" grpId="1" animBg="1"/>
      <p:bldP spid="95247" grpId="0" animBg="1"/>
      <p:bldP spid="95247" grpId="1" animBg="1"/>
      <p:bldP spid="95248" grpId="0" animBg="1"/>
      <p:bldP spid="95248" grpId="1" animBg="1"/>
      <p:bldP spid="95249" grpId="0" animBg="1"/>
      <p:bldP spid="95249" grpId="1" animBg="1"/>
      <p:bldP spid="95253" grpId="0" animBg="1"/>
      <p:bldP spid="95254" grpId="0" animBg="1"/>
      <p:bldP spid="95254" grpId="1" animBg="1"/>
      <p:bldP spid="95255" grpId="0"/>
      <p:bldP spid="95256" grpId="0"/>
      <p:bldP spid="95256" grpId="1"/>
      <p:bldP spid="9525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3"/>
          <p:cNvSpPr txBox="1">
            <a:spLocks noChangeArrowheads="1"/>
          </p:cNvSpPr>
          <p:nvPr/>
        </p:nvSpPr>
        <p:spPr bwMode="auto">
          <a:xfrm>
            <a:off x="0" y="334963"/>
            <a:ext cx="9144000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200" b="1" u="sng">
                <a:solidFill>
                  <a:srgbClr val="0000CC"/>
                </a:solidFill>
              </a:rPr>
              <a:t>KHOA HỌC:</a:t>
            </a:r>
          </a:p>
        </p:txBody>
      </p:sp>
      <p:sp>
        <p:nvSpPr>
          <p:cNvPr id="9219" name="WordArt 4"/>
          <p:cNvSpPr>
            <a:spLocks noChangeArrowheads="1" noChangeShapeType="1" noTextEdit="1"/>
          </p:cNvSpPr>
          <p:nvPr/>
        </p:nvSpPr>
        <p:spPr bwMode="auto">
          <a:xfrm>
            <a:off x="1600200" y="762000"/>
            <a:ext cx="5791200" cy="381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600" b="1" kern="10">
                <a:ln w="19050">
                  <a:solidFill>
                    <a:srgbClr val="FF3300"/>
                  </a:solidFill>
                  <a:round/>
                  <a:headEnd/>
                  <a:tailEnd/>
                </a:ln>
                <a:solidFill>
                  <a:schemeClr val="accent2"/>
                </a:solidFill>
                <a:latin typeface="Arial"/>
                <a:cs typeface="Arial"/>
              </a:rPr>
              <a:t>ÔN TẬP:CON NGƯỜI VÀ SỨC KHỎE</a:t>
            </a:r>
            <a:endParaRPr lang="en-US" sz="3600" b="1" kern="10">
              <a:ln w="19050">
                <a:solidFill>
                  <a:srgbClr val="FF3300"/>
                </a:solidFill>
                <a:round/>
                <a:headEnd/>
                <a:tailEnd/>
              </a:ln>
              <a:solidFill>
                <a:schemeClr val="accent2"/>
              </a:solidFill>
              <a:latin typeface="Arial"/>
              <a:cs typeface="Arial"/>
            </a:endParaRPr>
          </a:p>
        </p:txBody>
      </p:sp>
      <p:sp>
        <p:nvSpPr>
          <p:cNvPr id="97285" name="Text Box 5"/>
          <p:cNvSpPr txBox="1">
            <a:spLocks noChangeArrowheads="1"/>
          </p:cNvSpPr>
          <p:nvPr/>
        </p:nvSpPr>
        <p:spPr bwMode="auto">
          <a:xfrm>
            <a:off x="152400" y="1371600"/>
            <a:ext cx="190500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200" b="1" u="sng">
                <a:solidFill>
                  <a:srgbClr val="0000CC"/>
                </a:solidFill>
              </a:rPr>
              <a:t>CÂU 5:</a:t>
            </a:r>
          </a:p>
        </p:txBody>
      </p:sp>
      <p:sp>
        <p:nvSpPr>
          <p:cNvPr id="97286" name="Text Box 6"/>
          <p:cNvSpPr txBox="1">
            <a:spLocks noChangeArrowheads="1"/>
          </p:cNvSpPr>
          <p:nvPr/>
        </p:nvSpPr>
        <p:spPr bwMode="auto">
          <a:xfrm>
            <a:off x="496888" y="1752600"/>
            <a:ext cx="62087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400">
                <a:solidFill>
                  <a:srgbClr val="0000CC"/>
                </a:solidFill>
              </a:rPr>
              <a:t>Hoàn thành phần còn thiếu trong sơ đồ:</a:t>
            </a:r>
          </a:p>
        </p:txBody>
      </p:sp>
      <p:sp>
        <p:nvSpPr>
          <p:cNvPr id="97287" name="AutoShape 7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5400" b="1">
                <a:solidFill>
                  <a:srgbClr val="0000CC"/>
                </a:solidFill>
              </a:rPr>
              <a:t>0</a:t>
            </a:r>
            <a:endParaRPr lang="vi-VN" sz="5400" b="1">
              <a:solidFill>
                <a:srgbClr val="0000CC"/>
              </a:solidFill>
            </a:endParaRPr>
          </a:p>
        </p:txBody>
      </p:sp>
      <p:sp>
        <p:nvSpPr>
          <p:cNvPr id="97288" name="AutoShape 8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5400" b="1">
                <a:solidFill>
                  <a:srgbClr val="0000CC"/>
                </a:solidFill>
              </a:rPr>
              <a:t>1</a:t>
            </a:r>
            <a:endParaRPr lang="vi-VN" sz="5400" b="1">
              <a:solidFill>
                <a:srgbClr val="0000CC"/>
              </a:solidFill>
            </a:endParaRPr>
          </a:p>
        </p:txBody>
      </p:sp>
      <p:sp>
        <p:nvSpPr>
          <p:cNvPr id="97289" name="AutoShape 9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5400" b="1">
                <a:solidFill>
                  <a:srgbClr val="0000CC"/>
                </a:solidFill>
              </a:rPr>
              <a:t>2</a:t>
            </a:r>
            <a:endParaRPr lang="vi-VN" sz="5400" b="1">
              <a:solidFill>
                <a:srgbClr val="0000CC"/>
              </a:solidFill>
            </a:endParaRPr>
          </a:p>
        </p:txBody>
      </p:sp>
      <p:sp>
        <p:nvSpPr>
          <p:cNvPr id="97290" name="AutoShape 10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5400" b="1">
                <a:solidFill>
                  <a:srgbClr val="0000CC"/>
                </a:solidFill>
              </a:rPr>
              <a:t>3</a:t>
            </a:r>
            <a:endParaRPr lang="vi-VN" sz="5400" b="1">
              <a:solidFill>
                <a:srgbClr val="0000CC"/>
              </a:solidFill>
            </a:endParaRPr>
          </a:p>
        </p:txBody>
      </p:sp>
      <p:sp>
        <p:nvSpPr>
          <p:cNvPr id="97291" name="AutoShape 11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5400" b="1">
                <a:solidFill>
                  <a:srgbClr val="0000CC"/>
                </a:solidFill>
              </a:rPr>
              <a:t>4</a:t>
            </a:r>
            <a:endParaRPr lang="vi-VN" sz="5400" b="1">
              <a:solidFill>
                <a:srgbClr val="0000CC"/>
              </a:solidFill>
            </a:endParaRPr>
          </a:p>
        </p:txBody>
      </p:sp>
      <p:sp>
        <p:nvSpPr>
          <p:cNvPr id="97292" name="AutoShape 12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5400" b="1">
                <a:solidFill>
                  <a:srgbClr val="0000CC"/>
                </a:solidFill>
              </a:rPr>
              <a:t>5</a:t>
            </a:r>
            <a:endParaRPr lang="vi-VN" sz="5400" b="1">
              <a:solidFill>
                <a:srgbClr val="0000CC"/>
              </a:solidFill>
            </a:endParaRPr>
          </a:p>
        </p:txBody>
      </p:sp>
      <p:sp>
        <p:nvSpPr>
          <p:cNvPr id="97293" name="AutoShape 13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5400" b="1">
                <a:solidFill>
                  <a:srgbClr val="0000CC"/>
                </a:solidFill>
              </a:rPr>
              <a:t>6</a:t>
            </a:r>
            <a:endParaRPr lang="vi-VN" sz="5400" b="1">
              <a:solidFill>
                <a:srgbClr val="0000CC"/>
              </a:solidFill>
            </a:endParaRPr>
          </a:p>
        </p:txBody>
      </p:sp>
      <p:sp>
        <p:nvSpPr>
          <p:cNvPr id="97294" name="AutoShape 14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5400" b="1">
                <a:solidFill>
                  <a:srgbClr val="0000CC"/>
                </a:solidFill>
              </a:rPr>
              <a:t>7</a:t>
            </a:r>
            <a:endParaRPr lang="vi-VN" sz="5400" b="1">
              <a:solidFill>
                <a:srgbClr val="0000CC"/>
              </a:solidFill>
            </a:endParaRPr>
          </a:p>
        </p:txBody>
      </p:sp>
      <p:sp>
        <p:nvSpPr>
          <p:cNvPr id="97295" name="AutoShape 15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5400" b="1">
                <a:solidFill>
                  <a:srgbClr val="0000CC"/>
                </a:solidFill>
              </a:rPr>
              <a:t>8</a:t>
            </a:r>
            <a:endParaRPr lang="vi-VN" sz="5400" b="1">
              <a:solidFill>
                <a:srgbClr val="0000CC"/>
              </a:solidFill>
            </a:endParaRPr>
          </a:p>
        </p:txBody>
      </p:sp>
      <p:sp>
        <p:nvSpPr>
          <p:cNvPr id="97296" name="AutoShape 16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5400" b="1">
                <a:solidFill>
                  <a:srgbClr val="0000CC"/>
                </a:solidFill>
              </a:rPr>
              <a:t>9</a:t>
            </a:r>
            <a:endParaRPr lang="vi-VN" sz="5400" b="1">
              <a:solidFill>
                <a:srgbClr val="0000CC"/>
              </a:solidFill>
            </a:endParaRPr>
          </a:p>
        </p:txBody>
      </p:sp>
      <p:sp>
        <p:nvSpPr>
          <p:cNvPr id="97297" name="AutoShape 17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5400" b="1">
                <a:solidFill>
                  <a:srgbClr val="0000CC"/>
                </a:solidFill>
              </a:rPr>
              <a:t>10</a:t>
            </a:r>
            <a:endParaRPr lang="vi-VN" sz="5400" b="1">
              <a:solidFill>
                <a:srgbClr val="0000CC"/>
              </a:solidFill>
            </a:endParaRPr>
          </a:p>
        </p:txBody>
      </p:sp>
      <p:sp>
        <p:nvSpPr>
          <p:cNvPr id="97298" name="AutoShape 18"/>
          <p:cNvSpPr>
            <a:spLocks noChangeArrowheads="1"/>
          </p:cNvSpPr>
          <p:nvPr/>
        </p:nvSpPr>
        <p:spPr bwMode="auto">
          <a:xfrm>
            <a:off x="7391400" y="5486400"/>
            <a:ext cx="1447800" cy="457200"/>
          </a:xfrm>
          <a:prstGeom prst="roundRect">
            <a:avLst>
              <a:gd name="adj" fmla="val 5833"/>
            </a:avLst>
          </a:prstGeom>
          <a:solidFill>
            <a:srgbClr val="0000CC"/>
          </a:solidFill>
          <a:ln w="127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solidFill>
                  <a:schemeClr val="bg1"/>
                </a:solidFill>
              </a:rPr>
              <a:t>BẮT ĐẦU</a:t>
            </a:r>
            <a:endParaRPr lang="vi-VN" b="1">
              <a:solidFill>
                <a:schemeClr val="bg1"/>
              </a:solidFill>
            </a:endParaRPr>
          </a:p>
        </p:txBody>
      </p:sp>
      <p:sp>
        <p:nvSpPr>
          <p:cNvPr id="97299" name="AutoShape 19"/>
          <p:cNvSpPr>
            <a:spLocks noChangeArrowheads="1"/>
          </p:cNvSpPr>
          <p:nvPr/>
        </p:nvSpPr>
        <p:spPr bwMode="auto">
          <a:xfrm>
            <a:off x="7391400" y="6019800"/>
            <a:ext cx="609600" cy="457200"/>
          </a:xfrm>
          <a:prstGeom prst="roundRect">
            <a:avLst>
              <a:gd name="adj" fmla="val 5833"/>
            </a:avLst>
          </a:prstGeom>
          <a:solidFill>
            <a:srgbClr val="00FF99"/>
          </a:solidFill>
          <a:ln w="12700">
            <a:solidFill>
              <a:schemeClr val="folHlink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solidFill>
                  <a:schemeClr val="bg1"/>
                </a:solidFill>
              </a:rPr>
              <a:t>Đ</a:t>
            </a:r>
            <a:endParaRPr lang="vi-VN" b="1">
              <a:solidFill>
                <a:schemeClr val="bg1"/>
              </a:solidFill>
            </a:endParaRPr>
          </a:p>
        </p:txBody>
      </p:sp>
      <p:sp>
        <p:nvSpPr>
          <p:cNvPr id="97300" name="AutoShape 20"/>
          <p:cNvSpPr>
            <a:spLocks noChangeArrowheads="1"/>
          </p:cNvSpPr>
          <p:nvPr/>
        </p:nvSpPr>
        <p:spPr bwMode="auto">
          <a:xfrm>
            <a:off x="8229600" y="6019800"/>
            <a:ext cx="609600" cy="457200"/>
          </a:xfrm>
          <a:prstGeom prst="roundRect">
            <a:avLst>
              <a:gd name="adj" fmla="val 5833"/>
            </a:avLst>
          </a:prstGeom>
          <a:solidFill>
            <a:srgbClr val="00FF99"/>
          </a:solidFill>
          <a:ln w="12700">
            <a:solidFill>
              <a:schemeClr val="folHlink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solidFill>
                  <a:schemeClr val="bg1"/>
                </a:solidFill>
              </a:rPr>
              <a:t>S</a:t>
            </a:r>
            <a:endParaRPr lang="vi-VN" b="1">
              <a:solidFill>
                <a:schemeClr val="bg1"/>
              </a:solidFill>
            </a:endParaRPr>
          </a:p>
        </p:txBody>
      </p:sp>
      <p:sp>
        <p:nvSpPr>
          <p:cNvPr id="97301" name="WordArt 21"/>
          <p:cNvSpPr>
            <a:spLocks noChangeArrowheads="1" noChangeShapeType="1" noTextEdit="1"/>
          </p:cNvSpPr>
          <p:nvPr/>
        </p:nvSpPr>
        <p:spPr bwMode="auto">
          <a:xfrm>
            <a:off x="838200" y="6248400"/>
            <a:ext cx="4800600" cy="457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"/>
                <a:cs typeface="Arial"/>
              </a:rPr>
              <a:t>CHÍNH XÁC</a:t>
            </a:r>
          </a:p>
        </p:txBody>
      </p:sp>
      <p:sp>
        <p:nvSpPr>
          <p:cNvPr id="97302" name="WordArt 22"/>
          <p:cNvSpPr>
            <a:spLocks noChangeArrowheads="1" noChangeShapeType="1" noTextEdit="1"/>
          </p:cNvSpPr>
          <p:nvPr/>
        </p:nvSpPr>
        <p:spPr bwMode="auto">
          <a:xfrm>
            <a:off x="838200" y="6248400"/>
            <a:ext cx="4800600" cy="457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600" b="1" kern="1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"/>
                <a:cs typeface="Arial"/>
              </a:rPr>
              <a:t>CHƯA CHÍNH XÁC</a:t>
            </a:r>
            <a:endParaRPr lang="en-US" sz="3600" b="1" kern="10">
              <a:ln w="19050">
                <a:solidFill>
                  <a:srgbClr val="FFFF00"/>
                </a:solidFill>
                <a:round/>
                <a:headEnd/>
                <a:tailEnd/>
              </a:ln>
              <a:solidFill>
                <a:srgbClr val="FF0000"/>
              </a:solidFill>
              <a:latin typeface="Arial"/>
              <a:cs typeface="Arial"/>
            </a:endParaRPr>
          </a:p>
        </p:txBody>
      </p:sp>
      <p:sp>
        <p:nvSpPr>
          <p:cNvPr id="97303" name="AutoShape 23"/>
          <p:cNvSpPr>
            <a:spLocks noChangeArrowheads="1"/>
          </p:cNvSpPr>
          <p:nvPr/>
        </p:nvSpPr>
        <p:spPr bwMode="auto">
          <a:xfrm>
            <a:off x="7772400" y="6477000"/>
            <a:ext cx="685800" cy="381000"/>
          </a:xfrm>
          <a:prstGeom prst="roundRect">
            <a:avLst>
              <a:gd name="adj" fmla="val 5833"/>
            </a:avLst>
          </a:prstGeom>
          <a:solidFill>
            <a:srgbClr val="00FF99"/>
          </a:solidFill>
          <a:ln w="12700">
            <a:solidFill>
              <a:schemeClr val="folHlink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solidFill>
                  <a:schemeClr val="bg1"/>
                </a:solidFill>
              </a:rPr>
              <a:t>X</a:t>
            </a:r>
            <a:endParaRPr lang="vi-VN" b="1">
              <a:solidFill>
                <a:schemeClr val="bg1"/>
              </a:solidFill>
            </a:endParaRPr>
          </a:p>
        </p:txBody>
      </p:sp>
      <p:sp>
        <p:nvSpPr>
          <p:cNvPr id="9239" name="AutoShape 24">
            <a:hlinkClick r:id="rId7" action="ppaction://hlinksldjump"/>
          </p:cNvPr>
          <p:cNvSpPr>
            <a:spLocks noChangeArrowheads="1"/>
          </p:cNvSpPr>
          <p:nvPr/>
        </p:nvSpPr>
        <p:spPr bwMode="auto">
          <a:xfrm>
            <a:off x="6400800" y="6400800"/>
            <a:ext cx="762000" cy="457200"/>
          </a:xfrm>
          <a:prstGeom prst="leftArrow">
            <a:avLst>
              <a:gd name="adj1" fmla="val 50000"/>
              <a:gd name="adj2" fmla="val 41667"/>
            </a:avLst>
          </a:prstGeom>
          <a:solidFill>
            <a:schemeClr val="accent1"/>
          </a:solidFill>
          <a:ln w="9525">
            <a:solidFill>
              <a:schemeClr val="folHlink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9240" name="Group 68"/>
          <p:cNvGrpSpPr>
            <a:grpSpLocks/>
          </p:cNvGrpSpPr>
          <p:nvPr/>
        </p:nvGrpSpPr>
        <p:grpSpPr bwMode="auto">
          <a:xfrm>
            <a:off x="152400" y="2209800"/>
            <a:ext cx="7286625" cy="3810000"/>
            <a:chOff x="96" y="1392"/>
            <a:chExt cx="4590" cy="2400"/>
          </a:xfrm>
        </p:grpSpPr>
        <p:sp>
          <p:nvSpPr>
            <p:cNvPr id="9244" name="Rectangle 26"/>
            <p:cNvSpPr>
              <a:spLocks noChangeArrowheads="1"/>
            </p:cNvSpPr>
            <p:nvPr/>
          </p:nvSpPr>
          <p:spPr bwMode="auto">
            <a:xfrm>
              <a:off x="576" y="1707"/>
              <a:ext cx="768" cy="249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b="1">
                  <a:solidFill>
                    <a:schemeClr val="accent2"/>
                  </a:solidFill>
                </a:rPr>
                <a:t>Tiêu hóa</a:t>
              </a:r>
            </a:p>
          </p:txBody>
        </p:sp>
        <p:sp>
          <p:nvSpPr>
            <p:cNvPr id="9245" name="Rectangle 27"/>
            <p:cNvSpPr>
              <a:spLocks noChangeArrowheads="1"/>
            </p:cNvSpPr>
            <p:nvPr/>
          </p:nvSpPr>
          <p:spPr bwMode="auto">
            <a:xfrm>
              <a:off x="96" y="2343"/>
              <a:ext cx="528" cy="249"/>
            </a:xfrm>
            <a:prstGeom prst="rect">
              <a:avLst/>
            </a:prstGeom>
            <a:solidFill>
              <a:srgbClr val="FFFFCC"/>
            </a:solidFill>
            <a:ln w="9525">
              <a:solidFill>
                <a:srgbClr val="FFFFCC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600"/>
                <a:t>Phân</a:t>
              </a:r>
            </a:p>
          </p:txBody>
        </p:sp>
        <p:sp>
          <p:nvSpPr>
            <p:cNvPr id="9246" name="Rectangle 28"/>
            <p:cNvSpPr>
              <a:spLocks noChangeArrowheads="1"/>
            </p:cNvSpPr>
            <p:nvPr/>
          </p:nvSpPr>
          <p:spPr bwMode="auto">
            <a:xfrm>
              <a:off x="1043" y="3159"/>
              <a:ext cx="1429" cy="345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b="1">
                  <a:solidFill>
                    <a:schemeClr val="accent2"/>
                  </a:solidFill>
                </a:rPr>
                <a:t>Tất cả các</a:t>
              </a:r>
            </a:p>
            <a:p>
              <a:pPr algn="ctr"/>
              <a:r>
                <a:rPr lang="en-US" b="1">
                  <a:solidFill>
                    <a:schemeClr val="accent2"/>
                  </a:solidFill>
                </a:rPr>
                <a:t>Cơ quan của cơ thể</a:t>
              </a:r>
            </a:p>
          </p:txBody>
        </p:sp>
        <p:sp>
          <p:nvSpPr>
            <p:cNvPr id="9247" name="Rectangle 29"/>
            <p:cNvSpPr>
              <a:spLocks noChangeArrowheads="1"/>
            </p:cNvSpPr>
            <p:nvPr/>
          </p:nvSpPr>
          <p:spPr bwMode="auto">
            <a:xfrm>
              <a:off x="3168" y="1707"/>
              <a:ext cx="768" cy="249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b="1">
                  <a:solidFill>
                    <a:schemeClr val="accent2"/>
                  </a:solidFill>
                </a:rPr>
                <a:t>Hô hấp</a:t>
              </a:r>
            </a:p>
          </p:txBody>
        </p:sp>
        <p:sp>
          <p:nvSpPr>
            <p:cNvPr id="9248" name="Rectangle 31"/>
            <p:cNvSpPr>
              <a:spLocks noChangeArrowheads="1"/>
            </p:cNvSpPr>
            <p:nvPr/>
          </p:nvSpPr>
          <p:spPr bwMode="auto">
            <a:xfrm>
              <a:off x="2592" y="3207"/>
              <a:ext cx="768" cy="249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b="1">
                  <a:solidFill>
                    <a:schemeClr val="accent2"/>
                  </a:solidFill>
                </a:rPr>
                <a:t>Bài tiết</a:t>
              </a:r>
            </a:p>
          </p:txBody>
        </p:sp>
        <p:sp>
          <p:nvSpPr>
            <p:cNvPr id="9249" name="Rectangle 32"/>
            <p:cNvSpPr>
              <a:spLocks noChangeArrowheads="1"/>
            </p:cNvSpPr>
            <p:nvPr/>
          </p:nvSpPr>
          <p:spPr bwMode="auto">
            <a:xfrm>
              <a:off x="1824" y="2352"/>
              <a:ext cx="96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b="1">
                  <a:solidFill>
                    <a:schemeClr val="accent2"/>
                  </a:solidFill>
                </a:rPr>
                <a:t>Tuần hoàn</a:t>
              </a:r>
            </a:p>
          </p:txBody>
        </p:sp>
        <p:sp>
          <p:nvSpPr>
            <p:cNvPr id="9250" name="Line 33"/>
            <p:cNvSpPr>
              <a:spLocks noChangeShapeType="1"/>
            </p:cNvSpPr>
            <p:nvPr/>
          </p:nvSpPr>
          <p:spPr bwMode="auto">
            <a:xfrm>
              <a:off x="862" y="1956"/>
              <a:ext cx="2" cy="49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51" name="Line 34"/>
            <p:cNvSpPr>
              <a:spLocks noChangeShapeType="1"/>
            </p:cNvSpPr>
            <p:nvPr/>
          </p:nvSpPr>
          <p:spPr bwMode="auto">
            <a:xfrm>
              <a:off x="1056" y="2448"/>
              <a:ext cx="76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52" name="Line 35"/>
            <p:cNvSpPr>
              <a:spLocks noChangeShapeType="1"/>
            </p:cNvSpPr>
            <p:nvPr/>
          </p:nvSpPr>
          <p:spPr bwMode="auto">
            <a:xfrm>
              <a:off x="624" y="2448"/>
              <a:ext cx="24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triangle" w="med" len="med"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53" name="Text Box 39"/>
            <p:cNvSpPr txBox="1">
              <a:spLocks noChangeArrowheads="1"/>
            </p:cNvSpPr>
            <p:nvPr/>
          </p:nvSpPr>
          <p:spPr bwMode="auto">
            <a:xfrm>
              <a:off x="144" y="1392"/>
              <a:ext cx="158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/>
                <a:t>Thức ăn-Nước uống</a:t>
              </a:r>
            </a:p>
          </p:txBody>
        </p:sp>
        <p:sp>
          <p:nvSpPr>
            <p:cNvPr id="9254" name="Text Box 40"/>
            <p:cNvSpPr txBox="1">
              <a:spLocks noChangeArrowheads="1"/>
            </p:cNvSpPr>
            <p:nvPr/>
          </p:nvSpPr>
          <p:spPr bwMode="auto">
            <a:xfrm>
              <a:off x="2948" y="1392"/>
              <a:ext cx="120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/>
                <a:t>Không khí</a:t>
              </a:r>
            </a:p>
          </p:txBody>
        </p:sp>
        <p:sp>
          <p:nvSpPr>
            <p:cNvPr id="9255" name="Text Box 43"/>
            <p:cNvSpPr txBox="1">
              <a:spLocks noChangeArrowheads="1"/>
            </p:cNvSpPr>
            <p:nvPr/>
          </p:nvSpPr>
          <p:spPr bwMode="auto">
            <a:xfrm>
              <a:off x="336" y="3542"/>
              <a:ext cx="3911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000">
                  <a:solidFill>
                    <a:srgbClr val="0000CC"/>
                  </a:solidFill>
                </a:rPr>
                <a:t>Sơ đồ trao đổi chất bên trong cơ thể người</a:t>
              </a:r>
            </a:p>
          </p:txBody>
        </p:sp>
        <p:sp>
          <p:nvSpPr>
            <p:cNvPr id="9256" name="Line 45"/>
            <p:cNvSpPr>
              <a:spLocks noChangeShapeType="1"/>
            </p:cNvSpPr>
            <p:nvPr/>
          </p:nvSpPr>
          <p:spPr bwMode="auto">
            <a:xfrm flipH="1">
              <a:off x="3470" y="1956"/>
              <a:ext cx="6" cy="49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57" name="Line 46"/>
            <p:cNvSpPr>
              <a:spLocks noChangeShapeType="1"/>
            </p:cNvSpPr>
            <p:nvPr/>
          </p:nvSpPr>
          <p:spPr bwMode="auto">
            <a:xfrm>
              <a:off x="3742" y="2455"/>
              <a:ext cx="249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58" name="Line 48"/>
            <p:cNvSpPr>
              <a:spLocks noChangeShapeType="1"/>
            </p:cNvSpPr>
            <p:nvPr/>
          </p:nvSpPr>
          <p:spPr bwMode="auto">
            <a:xfrm>
              <a:off x="3742" y="1956"/>
              <a:ext cx="5" cy="49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59" name="Line 49"/>
            <p:cNvSpPr>
              <a:spLocks noChangeShapeType="1"/>
            </p:cNvSpPr>
            <p:nvPr/>
          </p:nvSpPr>
          <p:spPr bwMode="auto">
            <a:xfrm>
              <a:off x="2784" y="2544"/>
              <a:ext cx="822" cy="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60" name="Line 50"/>
            <p:cNvSpPr>
              <a:spLocks noChangeShapeType="1"/>
            </p:cNvSpPr>
            <p:nvPr/>
          </p:nvSpPr>
          <p:spPr bwMode="auto">
            <a:xfrm>
              <a:off x="3606" y="1956"/>
              <a:ext cx="0" cy="5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triangle" w="med" len="med"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61" name="Line 51"/>
            <p:cNvSpPr>
              <a:spLocks noChangeShapeType="1"/>
            </p:cNvSpPr>
            <p:nvPr/>
          </p:nvSpPr>
          <p:spPr bwMode="auto">
            <a:xfrm>
              <a:off x="1859" y="2592"/>
              <a:ext cx="0" cy="57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62" name="Line 52"/>
            <p:cNvSpPr>
              <a:spLocks noChangeShapeType="1"/>
            </p:cNvSpPr>
            <p:nvPr/>
          </p:nvSpPr>
          <p:spPr bwMode="auto">
            <a:xfrm>
              <a:off x="1968" y="2592"/>
              <a:ext cx="0" cy="57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triangle" w="med" len="med"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63" name="Rectangle 53"/>
            <p:cNvSpPr>
              <a:spLocks noChangeArrowheads="1"/>
            </p:cNvSpPr>
            <p:nvPr/>
          </p:nvSpPr>
          <p:spPr bwMode="auto">
            <a:xfrm>
              <a:off x="3792" y="3120"/>
              <a:ext cx="672" cy="345"/>
            </a:xfrm>
            <a:prstGeom prst="rect">
              <a:avLst/>
            </a:prstGeom>
            <a:solidFill>
              <a:srgbClr val="FFFFCC"/>
            </a:solidFill>
            <a:ln w="9525" algn="ctr">
              <a:solidFill>
                <a:srgbClr val="FFFFCC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600"/>
                <a:t>Nước tiểu</a:t>
              </a:r>
            </a:p>
            <a:p>
              <a:pPr algn="ctr"/>
              <a:r>
                <a:rPr lang="en-US" sz="1600"/>
                <a:t>Mồ hôi</a:t>
              </a:r>
            </a:p>
          </p:txBody>
        </p:sp>
        <p:sp>
          <p:nvSpPr>
            <p:cNvPr id="9264" name="Line 54"/>
            <p:cNvSpPr>
              <a:spLocks noChangeShapeType="1"/>
            </p:cNvSpPr>
            <p:nvPr/>
          </p:nvSpPr>
          <p:spPr bwMode="auto">
            <a:xfrm>
              <a:off x="3360" y="3312"/>
              <a:ext cx="43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65" name="Line 55"/>
            <p:cNvSpPr>
              <a:spLocks noChangeShapeType="1"/>
            </p:cNvSpPr>
            <p:nvPr/>
          </p:nvSpPr>
          <p:spPr bwMode="auto">
            <a:xfrm>
              <a:off x="2744" y="2592"/>
              <a:ext cx="0" cy="62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66" name="Rectangle 56"/>
            <p:cNvSpPr>
              <a:spLocks noChangeArrowheads="1"/>
            </p:cNvSpPr>
            <p:nvPr/>
          </p:nvSpPr>
          <p:spPr bwMode="auto">
            <a:xfrm>
              <a:off x="1066" y="2073"/>
              <a:ext cx="672" cy="336"/>
            </a:xfrm>
            <a:prstGeom prst="rect">
              <a:avLst/>
            </a:prstGeom>
            <a:solidFill>
              <a:srgbClr val="FFFFCC"/>
            </a:solidFill>
            <a:ln w="9525">
              <a:solidFill>
                <a:srgbClr val="FFFFCC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600"/>
                <a:t>Chất</a:t>
              </a:r>
            </a:p>
            <a:p>
              <a:pPr algn="ctr"/>
              <a:r>
                <a:rPr lang="en-US" sz="1600"/>
                <a:t>Dinh dưỡng</a:t>
              </a:r>
            </a:p>
          </p:txBody>
        </p:sp>
        <p:sp>
          <p:nvSpPr>
            <p:cNvPr id="9267" name="Rectangle 57"/>
            <p:cNvSpPr>
              <a:spLocks noChangeArrowheads="1"/>
            </p:cNvSpPr>
            <p:nvPr/>
          </p:nvSpPr>
          <p:spPr bwMode="auto">
            <a:xfrm>
              <a:off x="1142" y="2736"/>
              <a:ext cx="672" cy="336"/>
            </a:xfrm>
            <a:prstGeom prst="rect">
              <a:avLst/>
            </a:prstGeom>
            <a:solidFill>
              <a:srgbClr val="FFFFCC"/>
            </a:solidFill>
            <a:ln w="9525">
              <a:solidFill>
                <a:srgbClr val="FFFFCC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600"/>
                <a:t>Ô xi - Chất</a:t>
              </a:r>
            </a:p>
            <a:p>
              <a:pPr algn="ctr"/>
              <a:r>
                <a:rPr lang="en-US" sz="1600"/>
                <a:t>Dinh dưỡng</a:t>
              </a:r>
            </a:p>
          </p:txBody>
        </p:sp>
        <p:sp>
          <p:nvSpPr>
            <p:cNvPr id="9268" name="Rectangle 58"/>
            <p:cNvSpPr>
              <a:spLocks noChangeArrowheads="1"/>
            </p:cNvSpPr>
            <p:nvPr/>
          </p:nvSpPr>
          <p:spPr bwMode="auto">
            <a:xfrm>
              <a:off x="1995" y="2736"/>
              <a:ext cx="672" cy="336"/>
            </a:xfrm>
            <a:prstGeom prst="rect">
              <a:avLst/>
            </a:prstGeom>
            <a:solidFill>
              <a:srgbClr val="FFFFCC"/>
            </a:solidFill>
            <a:ln w="9525">
              <a:solidFill>
                <a:srgbClr val="FFFFCC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600"/>
                <a:t>Các bô níc</a:t>
              </a:r>
            </a:p>
            <a:p>
              <a:pPr algn="ctr"/>
              <a:r>
                <a:rPr lang="en-US" sz="1600"/>
                <a:t>Chất thải</a:t>
              </a:r>
            </a:p>
          </p:txBody>
        </p:sp>
        <p:sp>
          <p:nvSpPr>
            <p:cNvPr id="9269" name="Rectangle 59"/>
            <p:cNvSpPr>
              <a:spLocks noChangeArrowheads="1"/>
            </p:cNvSpPr>
            <p:nvPr/>
          </p:nvSpPr>
          <p:spPr bwMode="auto">
            <a:xfrm>
              <a:off x="2767" y="2928"/>
              <a:ext cx="672" cy="192"/>
            </a:xfrm>
            <a:prstGeom prst="rect">
              <a:avLst/>
            </a:prstGeom>
            <a:solidFill>
              <a:srgbClr val="FFFFCC"/>
            </a:solidFill>
            <a:ln w="9525">
              <a:solidFill>
                <a:srgbClr val="FFFFCC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600"/>
                <a:t>Chất thải</a:t>
              </a:r>
            </a:p>
          </p:txBody>
        </p:sp>
        <p:sp>
          <p:nvSpPr>
            <p:cNvPr id="9270" name="Rectangle 60"/>
            <p:cNvSpPr>
              <a:spLocks noChangeArrowheads="1"/>
            </p:cNvSpPr>
            <p:nvPr/>
          </p:nvSpPr>
          <p:spPr bwMode="auto">
            <a:xfrm>
              <a:off x="4014" y="2304"/>
              <a:ext cx="672" cy="288"/>
            </a:xfrm>
            <a:prstGeom prst="rect">
              <a:avLst/>
            </a:prstGeom>
            <a:solidFill>
              <a:srgbClr val="FFFFCC"/>
            </a:solidFill>
            <a:ln w="9525">
              <a:solidFill>
                <a:srgbClr val="FFFFCC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600"/>
                <a:t>Khí </a:t>
              </a:r>
            </a:p>
            <a:p>
              <a:pPr algn="ctr"/>
              <a:r>
                <a:rPr lang="en-US" sz="1600"/>
                <a:t>các bô níc</a:t>
              </a:r>
            </a:p>
          </p:txBody>
        </p:sp>
        <p:sp>
          <p:nvSpPr>
            <p:cNvPr id="9271" name="Rectangle 61"/>
            <p:cNvSpPr>
              <a:spLocks noChangeArrowheads="1"/>
            </p:cNvSpPr>
            <p:nvPr/>
          </p:nvSpPr>
          <p:spPr bwMode="auto">
            <a:xfrm>
              <a:off x="2876" y="2217"/>
              <a:ext cx="480" cy="192"/>
            </a:xfrm>
            <a:prstGeom prst="rect">
              <a:avLst/>
            </a:prstGeom>
            <a:solidFill>
              <a:srgbClr val="FFFFCC"/>
            </a:solidFill>
            <a:ln w="28575">
              <a:solidFill>
                <a:srgbClr val="FFFFCC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600"/>
                <a:t>Ô xi</a:t>
              </a:r>
            </a:p>
          </p:txBody>
        </p:sp>
        <p:sp>
          <p:nvSpPr>
            <p:cNvPr id="9272" name="Rectangle 62"/>
            <p:cNvSpPr>
              <a:spLocks noChangeArrowheads="1"/>
            </p:cNvSpPr>
            <p:nvPr/>
          </p:nvSpPr>
          <p:spPr bwMode="auto">
            <a:xfrm>
              <a:off x="2880" y="2568"/>
              <a:ext cx="672" cy="192"/>
            </a:xfrm>
            <a:prstGeom prst="rect">
              <a:avLst/>
            </a:prstGeom>
            <a:solidFill>
              <a:srgbClr val="FFFFCC"/>
            </a:solidFill>
            <a:ln w="9525">
              <a:solidFill>
                <a:srgbClr val="FFFFCC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600"/>
                <a:t>Các bô níc</a:t>
              </a:r>
            </a:p>
          </p:txBody>
        </p:sp>
        <p:sp>
          <p:nvSpPr>
            <p:cNvPr id="9273" name="Line 63"/>
            <p:cNvSpPr>
              <a:spLocks noChangeShapeType="1"/>
            </p:cNvSpPr>
            <p:nvPr/>
          </p:nvSpPr>
          <p:spPr bwMode="auto">
            <a:xfrm>
              <a:off x="1043" y="1956"/>
              <a:ext cx="0" cy="49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74" name="Line 65"/>
            <p:cNvSpPr>
              <a:spLocks noChangeShapeType="1"/>
            </p:cNvSpPr>
            <p:nvPr/>
          </p:nvSpPr>
          <p:spPr bwMode="auto">
            <a:xfrm>
              <a:off x="952" y="1570"/>
              <a:ext cx="0" cy="13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75" name="Line 66"/>
            <p:cNvSpPr>
              <a:spLocks noChangeShapeType="1"/>
            </p:cNvSpPr>
            <p:nvPr/>
          </p:nvSpPr>
          <p:spPr bwMode="auto">
            <a:xfrm>
              <a:off x="3560" y="1570"/>
              <a:ext cx="0" cy="13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76" name="Line 67"/>
            <p:cNvSpPr>
              <a:spLocks noChangeShapeType="1"/>
            </p:cNvSpPr>
            <p:nvPr/>
          </p:nvSpPr>
          <p:spPr bwMode="auto">
            <a:xfrm>
              <a:off x="2789" y="2455"/>
              <a:ext cx="681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triangle" w="med" len="med"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97321" name="Rectangle 41"/>
          <p:cNvSpPr>
            <a:spLocks noChangeArrowheads="1"/>
          </p:cNvSpPr>
          <p:nvPr/>
        </p:nvSpPr>
        <p:spPr bwMode="auto">
          <a:xfrm>
            <a:off x="4103688" y="5084763"/>
            <a:ext cx="1223962" cy="39687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>
                <a:solidFill>
                  <a:schemeClr val="accent2"/>
                </a:solidFill>
              </a:rPr>
              <a:t>3</a:t>
            </a:r>
          </a:p>
        </p:txBody>
      </p:sp>
      <p:sp>
        <p:nvSpPr>
          <p:cNvPr id="97349" name="Rectangle 69"/>
          <p:cNvSpPr>
            <a:spLocks noChangeArrowheads="1"/>
          </p:cNvSpPr>
          <p:nvPr/>
        </p:nvSpPr>
        <p:spPr bwMode="auto">
          <a:xfrm>
            <a:off x="900113" y="2708275"/>
            <a:ext cx="1223962" cy="39687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>
                <a:solidFill>
                  <a:schemeClr val="accent2"/>
                </a:solidFill>
              </a:rPr>
              <a:t>1</a:t>
            </a:r>
          </a:p>
        </p:txBody>
      </p:sp>
      <p:sp>
        <p:nvSpPr>
          <p:cNvPr id="97350" name="Rectangle 70"/>
          <p:cNvSpPr>
            <a:spLocks noChangeArrowheads="1"/>
          </p:cNvSpPr>
          <p:nvPr/>
        </p:nvSpPr>
        <p:spPr bwMode="auto">
          <a:xfrm>
            <a:off x="4535488" y="3500438"/>
            <a:ext cx="792162" cy="3238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>
                <a:solidFill>
                  <a:schemeClr val="accent2"/>
                </a:solidFill>
              </a:rPr>
              <a:t>2</a:t>
            </a:r>
          </a:p>
        </p:txBody>
      </p:sp>
    </p:spTree>
  </p:cSld>
  <p:clrMapOvr>
    <a:masterClrMapping/>
  </p:clrMapOvr>
  <p:transition spd="slow"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"/>
                                        <p:tgtEl>
                                          <p:spTgt spid="972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"/>
                                        <p:tgtEl>
                                          <p:spTgt spid="972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"/>
                                        <p:tgtEl>
                                          <p:spTgt spid="972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"/>
                                        <p:tgtEl>
                                          <p:spTgt spid="97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"/>
                                        <p:tgtEl>
                                          <p:spTgt spid="97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"/>
                                        <p:tgtEl>
                                          <p:spTgt spid="97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"/>
                                        <p:tgtEl>
                                          <p:spTgt spid="97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"/>
                                        <p:tgtEl>
                                          <p:spTgt spid="97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"/>
                                        <p:tgtEl>
                                          <p:spTgt spid="97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"/>
                                        <p:tgtEl>
                                          <p:spTgt spid="972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"/>
                                        <p:tgtEl>
                                          <p:spTgt spid="972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972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2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4" dur="80"/>
                                        <p:tgtEl>
                                          <p:spTgt spid="9728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5" dur="80"/>
                                        <p:tgtEl>
                                          <p:spTgt spid="9728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6" dur="80"/>
                                        <p:tgtEl>
                                          <p:spTgt spid="9728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4" presetClass="entr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9" dur="500"/>
                                        <p:tgtEl>
                                          <p:spTgt spid="973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4" presetClass="entr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973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4" presetClass="entr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5" dur="500"/>
                                        <p:tgtEl>
                                          <p:spTgt spid="973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56" restart="whenNotActive" fill="hold" evtFilter="cancelBubble" nodeType="interactiveSeq">
                <p:stCondLst>
                  <p:cond evt="onClick" delay="0">
                    <p:tgtEl>
                      <p:spTgt spid="9729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7" fill="hold" nodeType="clickPar">
                      <p:stCondLst>
                        <p:cond delay="0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xit" presetSubtype="0" fill="hold" grpId="1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5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62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6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65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6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68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6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71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7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74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7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77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7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80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8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83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8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86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8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bomb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7298"/>
                  </p:tgtEl>
                </p:cond>
              </p:nextCondLst>
            </p:seq>
            <p:seq concurrent="1" nextAc="seek">
              <p:cTn id="88" restart="whenNotActive" fill="hold" evtFilter="cancelBubble" nodeType="interactiveSeq">
                <p:stCondLst>
                  <p:cond evt="onClick" delay="0">
                    <p:tgtEl>
                      <p:spTgt spid="9729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9" fill="hold" nodeType="clickPar">
                      <p:stCondLst>
                        <p:cond delay="0"/>
                      </p:stCondLst>
                      <p:childTnLst>
                        <p:par>
                          <p:cTn id="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3" dur="500"/>
                                        <p:tgtEl>
                                          <p:spTgt spid="9730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9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applause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94" presetID="4" presetClass="exit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95" dur="500"/>
                                        <p:tgtEl>
                                          <p:spTgt spid="973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7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4" presetClass="exit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98" dur="500"/>
                                        <p:tgtEl>
                                          <p:spTgt spid="973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7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4" presetClass="exit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01" dur="500"/>
                                        <p:tgtEl>
                                          <p:spTgt spid="973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7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7299"/>
                  </p:tgtEl>
                </p:cond>
              </p:nextCondLst>
            </p:seq>
            <p:seq concurrent="1" nextAc="seek">
              <p:cTn id="103" restart="whenNotActive" fill="hold" evtFilter="cancelBubble" nodeType="interactiveSeq">
                <p:stCondLst>
                  <p:cond evt="onClick" delay="0">
                    <p:tgtEl>
                      <p:spTgt spid="9730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4" fill="hold" nodeType="clickPar">
                      <p:stCondLst>
                        <p:cond delay="0"/>
                      </p:stCondLst>
                      <p:childTnLst>
                        <p:par>
                          <p:cTn id="10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8" dur="500"/>
                                        <p:tgtEl>
                                          <p:spTgt spid="9730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0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7300"/>
                  </p:tgtEl>
                </p:cond>
              </p:nextCondLst>
            </p:seq>
            <p:seq concurrent="1" nextAc="seek">
              <p:cTn id="109" restart="whenNotActive" fill="hold" evtFilter="cancelBubble" nodeType="interactiveSeq">
                <p:stCondLst>
                  <p:cond evt="onClick" delay="0">
                    <p:tgtEl>
                      <p:spTgt spid="9730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0" fill="hold" nodeType="clickPar">
                      <p:stCondLst>
                        <p:cond delay="0"/>
                      </p:stCondLst>
                      <p:childTnLst>
                        <p:par>
                          <p:cTn id="1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2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13" dur="500"/>
                                        <p:tgtEl>
                                          <p:spTgt spid="9730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7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7303"/>
                  </p:tgtEl>
                </p:cond>
              </p:nextCondLst>
            </p:seq>
          </p:childTnLst>
        </p:cTn>
      </p:par>
    </p:tnLst>
    <p:bldLst>
      <p:bldP spid="97285" grpId="0"/>
      <p:bldP spid="97286" grpId="0"/>
      <p:bldP spid="97287" grpId="0" animBg="1"/>
      <p:bldP spid="97288" grpId="0" animBg="1"/>
      <p:bldP spid="97288" grpId="1" animBg="1"/>
      <p:bldP spid="97289" grpId="0" animBg="1"/>
      <p:bldP spid="97289" grpId="1" animBg="1"/>
      <p:bldP spid="97290" grpId="0" animBg="1"/>
      <p:bldP spid="97290" grpId="1" animBg="1"/>
      <p:bldP spid="97291" grpId="0" animBg="1"/>
      <p:bldP spid="97291" grpId="1" animBg="1"/>
      <p:bldP spid="97292" grpId="0" animBg="1"/>
      <p:bldP spid="97292" grpId="1" animBg="1"/>
      <p:bldP spid="97293" grpId="0" animBg="1"/>
      <p:bldP spid="97293" grpId="1" animBg="1"/>
      <p:bldP spid="97294" grpId="0" animBg="1"/>
      <p:bldP spid="97294" grpId="1" animBg="1"/>
      <p:bldP spid="97295" grpId="0" animBg="1"/>
      <p:bldP spid="97295" grpId="1" animBg="1"/>
      <p:bldP spid="97296" grpId="0" animBg="1"/>
      <p:bldP spid="97296" grpId="1" animBg="1"/>
      <p:bldP spid="97297" grpId="0" animBg="1"/>
      <p:bldP spid="97297" grpId="1" animBg="1"/>
      <p:bldP spid="97301" grpId="0" animBg="1"/>
      <p:bldP spid="97302" grpId="0" animBg="1"/>
      <p:bldP spid="97302" grpId="1" animBg="1"/>
      <p:bldP spid="97321" grpId="0" animBg="1"/>
      <p:bldP spid="97321" grpId="1" animBg="1"/>
      <p:bldP spid="97349" grpId="0" animBg="1"/>
      <p:bldP spid="97349" grpId="1" animBg="1"/>
      <p:bldP spid="97350" grpId="0" animBg="1"/>
      <p:bldP spid="97350" grpId="1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3"/>
          <p:cNvSpPr txBox="1">
            <a:spLocks noChangeArrowheads="1"/>
          </p:cNvSpPr>
          <p:nvPr/>
        </p:nvSpPr>
        <p:spPr bwMode="auto">
          <a:xfrm>
            <a:off x="0" y="334963"/>
            <a:ext cx="9144000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200" b="1" u="sng">
                <a:solidFill>
                  <a:srgbClr val="0000CC"/>
                </a:solidFill>
              </a:rPr>
              <a:t>KHOA HỌC:</a:t>
            </a:r>
          </a:p>
        </p:txBody>
      </p:sp>
      <p:sp>
        <p:nvSpPr>
          <p:cNvPr id="10243" name="WordArt 4"/>
          <p:cNvSpPr>
            <a:spLocks noChangeArrowheads="1" noChangeShapeType="1" noTextEdit="1"/>
          </p:cNvSpPr>
          <p:nvPr/>
        </p:nvSpPr>
        <p:spPr bwMode="auto">
          <a:xfrm>
            <a:off x="1600200" y="762000"/>
            <a:ext cx="5791200" cy="381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600" b="1" kern="10">
                <a:ln w="19050">
                  <a:solidFill>
                    <a:srgbClr val="FF3300"/>
                  </a:solidFill>
                  <a:round/>
                  <a:headEnd/>
                  <a:tailEnd/>
                </a:ln>
                <a:solidFill>
                  <a:schemeClr val="accent2"/>
                </a:solidFill>
                <a:latin typeface="Arial"/>
                <a:cs typeface="Arial"/>
              </a:rPr>
              <a:t>ÔN TẬP:CON NGƯỜI VÀ SỨC KHỎE</a:t>
            </a:r>
            <a:endParaRPr lang="en-US" sz="3600" b="1" kern="10">
              <a:ln w="19050">
                <a:solidFill>
                  <a:srgbClr val="FF3300"/>
                </a:solidFill>
                <a:round/>
                <a:headEnd/>
                <a:tailEnd/>
              </a:ln>
              <a:solidFill>
                <a:schemeClr val="accent2"/>
              </a:solidFill>
              <a:latin typeface="Arial"/>
              <a:cs typeface="Arial"/>
            </a:endParaRPr>
          </a:p>
        </p:txBody>
      </p:sp>
      <p:sp>
        <p:nvSpPr>
          <p:cNvPr id="96261" name="Text Box 5"/>
          <p:cNvSpPr txBox="1">
            <a:spLocks noChangeArrowheads="1"/>
          </p:cNvSpPr>
          <p:nvPr/>
        </p:nvSpPr>
        <p:spPr bwMode="auto">
          <a:xfrm>
            <a:off x="152400" y="1371600"/>
            <a:ext cx="190500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200" b="1" u="sng">
                <a:solidFill>
                  <a:srgbClr val="0000CC"/>
                </a:solidFill>
              </a:rPr>
              <a:t>CÂU 6:</a:t>
            </a:r>
          </a:p>
        </p:txBody>
      </p:sp>
      <p:sp>
        <p:nvSpPr>
          <p:cNvPr id="96262" name="Text Box 6"/>
          <p:cNvSpPr txBox="1">
            <a:spLocks noChangeArrowheads="1"/>
          </p:cNvSpPr>
          <p:nvPr/>
        </p:nvSpPr>
        <p:spPr bwMode="auto">
          <a:xfrm>
            <a:off x="496888" y="1752600"/>
            <a:ext cx="6589712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400">
                <a:solidFill>
                  <a:srgbClr val="0000CC"/>
                </a:solidFill>
              </a:rPr>
              <a:t>Hãy chọn nhóm thức ăn chứa nhiều chất bột đường?</a:t>
            </a:r>
          </a:p>
        </p:txBody>
      </p:sp>
      <p:sp>
        <p:nvSpPr>
          <p:cNvPr id="96263" name="AutoShape 7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5400" b="1">
                <a:solidFill>
                  <a:srgbClr val="0000CC"/>
                </a:solidFill>
              </a:rPr>
              <a:t>0</a:t>
            </a:r>
            <a:endParaRPr lang="vi-VN" sz="5400" b="1">
              <a:solidFill>
                <a:srgbClr val="0000CC"/>
              </a:solidFill>
            </a:endParaRPr>
          </a:p>
        </p:txBody>
      </p:sp>
      <p:sp>
        <p:nvSpPr>
          <p:cNvPr id="96264" name="AutoShape 8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5400" b="1">
                <a:solidFill>
                  <a:srgbClr val="0000CC"/>
                </a:solidFill>
              </a:rPr>
              <a:t>1</a:t>
            </a:r>
            <a:endParaRPr lang="vi-VN" sz="5400" b="1">
              <a:solidFill>
                <a:srgbClr val="0000CC"/>
              </a:solidFill>
            </a:endParaRPr>
          </a:p>
        </p:txBody>
      </p:sp>
      <p:sp>
        <p:nvSpPr>
          <p:cNvPr id="96265" name="AutoShape 9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5400" b="1">
                <a:solidFill>
                  <a:srgbClr val="0000CC"/>
                </a:solidFill>
              </a:rPr>
              <a:t>2</a:t>
            </a:r>
            <a:endParaRPr lang="vi-VN" sz="5400" b="1">
              <a:solidFill>
                <a:srgbClr val="0000CC"/>
              </a:solidFill>
            </a:endParaRPr>
          </a:p>
        </p:txBody>
      </p:sp>
      <p:sp>
        <p:nvSpPr>
          <p:cNvPr id="96266" name="AutoShape 10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5400" b="1">
                <a:solidFill>
                  <a:srgbClr val="0000CC"/>
                </a:solidFill>
              </a:rPr>
              <a:t>3</a:t>
            </a:r>
            <a:endParaRPr lang="vi-VN" sz="5400" b="1">
              <a:solidFill>
                <a:srgbClr val="0000CC"/>
              </a:solidFill>
            </a:endParaRPr>
          </a:p>
        </p:txBody>
      </p:sp>
      <p:sp>
        <p:nvSpPr>
          <p:cNvPr id="96267" name="AutoShape 11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5400" b="1">
                <a:solidFill>
                  <a:srgbClr val="0000CC"/>
                </a:solidFill>
              </a:rPr>
              <a:t>4</a:t>
            </a:r>
            <a:endParaRPr lang="vi-VN" sz="5400" b="1">
              <a:solidFill>
                <a:srgbClr val="0000CC"/>
              </a:solidFill>
            </a:endParaRPr>
          </a:p>
        </p:txBody>
      </p:sp>
      <p:sp>
        <p:nvSpPr>
          <p:cNvPr id="96268" name="AutoShape 12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5400" b="1">
                <a:solidFill>
                  <a:srgbClr val="0000CC"/>
                </a:solidFill>
              </a:rPr>
              <a:t>5</a:t>
            </a:r>
            <a:endParaRPr lang="vi-VN" sz="5400" b="1">
              <a:solidFill>
                <a:srgbClr val="0000CC"/>
              </a:solidFill>
            </a:endParaRPr>
          </a:p>
        </p:txBody>
      </p:sp>
      <p:sp>
        <p:nvSpPr>
          <p:cNvPr id="96269" name="AutoShape 13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5400" b="1">
                <a:solidFill>
                  <a:srgbClr val="0000CC"/>
                </a:solidFill>
              </a:rPr>
              <a:t>6</a:t>
            </a:r>
            <a:endParaRPr lang="vi-VN" sz="5400" b="1">
              <a:solidFill>
                <a:srgbClr val="0000CC"/>
              </a:solidFill>
            </a:endParaRPr>
          </a:p>
        </p:txBody>
      </p:sp>
      <p:sp>
        <p:nvSpPr>
          <p:cNvPr id="96270" name="AutoShape 14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5400" b="1">
                <a:solidFill>
                  <a:srgbClr val="0000CC"/>
                </a:solidFill>
              </a:rPr>
              <a:t>7</a:t>
            </a:r>
            <a:endParaRPr lang="vi-VN" sz="5400" b="1">
              <a:solidFill>
                <a:srgbClr val="0000CC"/>
              </a:solidFill>
            </a:endParaRPr>
          </a:p>
        </p:txBody>
      </p:sp>
      <p:sp>
        <p:nvSpPr>
          <p:cNvPr id="96271" name="AutoShape 15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5400" b="1">
                <a:solidFill>
                  <a:srgbClr val="0000CC"/>
                </a:solidFill>
              </a:rPr>
              <a:t>8</a:t>
            </a:r>
            <a:endParaRPr lang="vi-VN" sz="5400" b="1">
              <a:solidFill>
                <a:srgbClr val="0000CC"/>
              </a:solidFill>
            </a:endParaRPr>
          </a:p>
        </p:txBody>
      </p:sp>
      <p:sp>
        <p:nvSpPr>
          <p:cNvPr id="96272" name="AutoShape 16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5400" b="1">
                <a:solidFill>
                  <a:srgbClr val="0000CC"/>
                </a:solidFill>
              </a:rPr>
              <a:t>9</a:t>
            </a:r>
            <a:endParaRPr lang="vi-VN" sz="5400" b="1">
              <a:solidFill>
                <a:srgbClr val="0000CC"/>
              </a:solidFill>
            </a:endParaRPr>
          </a:p>
        </p:txBody>
      </p:sp>
      <p:sp>
        <p:nvSpPr>
          <p:cNvPr id="96273" name="AutoShape 17"/>
          <p:cNvSpPr>
            <a:spLocks noChangeArrowheads="1"/>
          </p:cNvSpPr>
          <p:nvPr/>
        </p:nvSpPr>
        <p:spPr bwMode="auto">
          <a:xfrm>
            <a:off x="7315200" y="1447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5400" b="1">
                <a:solidFill>
                  <a:srgbClr val="0000CC"/>
                </a:solidFill>
              </a:rPr>
              <a:t>10</a:t>
            </a:r>
            <a:endParaRPr lang="vi-VN" sz="5400" b="1">
              <a:solidFill>
                <a:srgbClr val="0000CC"/>
              </a:solidFill>
            </a:endParaRPr>
          </a:p>
        </p:txBody>
      </p:sp>
      <p:sp>
        <p:nvSpPr>
          <p:cNvPr id="96274" name="AutoShape 18"/>
          <p:cNvSpPr>
            <a:spLocks noChangeArrowheads="1"/>
          </p:cNvSpPr>
          <p:nvPr/>
        </p:nvSpPr>
        <p:spPr bwMode="auto">
          <a:xfrm>
            <a:off x="7391400" y="5486400"/>
            <a:ext cx="1447800" cy="457200"/>
          </a:xfrm>
          <a:prstGeom prst="roundRect">
            <a:avLst>
              <a:gd name="adj" fmla="val 5833"/>
            </a:avLst>
          </a:prstGeom>
          <a:solidFill>
            <a:srgbClr val="0000CC"/>
          </a:solidFill>
          <a:ln w="127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solidFill>
                  <a:schemeClr val="bg1"/>
                </a:solidFill>
              </a:rPr>
              <a:t>BẮT ĐẦU</a:t>
            </a:r>
            <a:endParaRPr lang="vi-VN" b="1">
              <a:solidFill>
                <a:schemeClr val="bg1"/>
              </a:solidFill>
            </a:endParaRPr>
          </a:p>
        </p:txBody>
      </p:sp>
      <p:sp>
        <p:nvSpPr>
          <p:cNvPr id="96275" name="AutoShape 19"/>
          <p:cNvSpPr>
            <a:spLocks noChangeArrowheads="1"/>
          </p:cNvSpPr>
          <p:nvPr/>
        </p:nvSpPr>
        <p:spPr bwMode="auto">
          <a:xfrm>
            <a:off x="7391400" y="6019800"/>
            <a:ext cx="609600" cy="457200"/>
          </a:xfrm>
          <a:prstGeom prst="roundRect">
            <a:avLst>
              <a:gd name="adj" fmla="val 5833"/>
            </a:avLst>
          </a:prstGeom>
          <a:solidFill>
            <a:srgbClr val="00FF99"/>
          </a:solidFill>
          <a:ln w="12700">
            <a:solidFill>
              <a:schemeClr val="folHlink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solidFill>
                  <a:schemeClr val="bg1"/>
                </a:solidFill>
              </a:rPr>
              <a:t>Đ</a:t>
            </a:r>
            <a:endParaRPr lang="vi-VN" b="1">
              <a:solidFill>
                <a:schemeClr val="bg1"/>
              </a:solidFill>
            </a:endParaRPr>
          </a:p>
        </p:txBody>
      </p:sp>
      <p:sp>
        <p:nvSpPr>
          <p:cNvPr id="96276" name="AutoShape 20"/>
          <p:cNvSpPr>
            <a:spLocks noChangeArrowheads="1"/>
          </p:cNvSpPr>
          <p:nvPr/>
        </p:nvSpPr>
        <p:spPr bwMode="auto">
          <a:xfrm>
            <a:off x="8229600" y="6019800"/>
            <a:ext cx="609600" cy="457200"/>
          </a:xfrm>
          <a:prstGeom prst="roundRect">
            <a:avLst>
              <a:gd name="adj" fmla="val 5833"/>
            </a:avLst>
          </a:prstGeom>
          <a:solidFill>
            <a:srgbClr val="00FF99"/>
          </a:solidFill>
          <a:ln w="12700">
            <a:solidFill>
              <a:schemeClr val="folHlink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solidFill>
                  <a:schemeClr val="bg1"/>
                </a:solidFill>
              </a:rPr>
              <a:t>S</a:t>
            </a:r>
            <a:endParaRPr lang="vi-VN" b="1">
              <a:solidFill>
                <a:schemeClr val="bg1"/>
              </a:solidFill>
            </a:endParaRPr>
          </a:p>
        </p:txBody>
      </p:sp>
      <p:sp>
        <p:nvSpPr>
          <p:cNvPr id="96277" name="WordArt 21"/>
          <p:cNvSpPr>
            <a:spLocks noChangeArrowheads="1" noChangeShapeType="1" noTextEdit="1"/>
          </p:cNvSpPr>
          <p:nvPr/>
        </p:nvSpPr>
        <p:spPr bwMode="auto">
          <a:xfrm>
            <a:off x="838200" y="6096000"/>
            <a:ext cx="4800600" cy="457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"/>
                <a:cs typeface="Arial"/>
              </a:rPr>
              <a:t>CHÍNH XÁC</a:t>
            </a:r>
          </a:p>
        </p:txBody>
      </p:sp>
      <p:sp>
        <p:nvSpPr>
          <p:cNvPr id="96278" name="WordArt 22"/>
          <p:cNvSpPr>
            <a:spLocks noChangeArrowheads="1" noChangeShapeType="1" noTextEdit="1"/>
          </p:cNvSpPr>
          <p:nvPr/>
        </p:nvSpPr>
        <p:spPr bwMode="auto">
          <a:xfrm>
            <a:off x="838200" y="6096000"/>
            <a:ext cx="4800600" cy="457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600" b="1" kern="1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"/>
                <a:cs typeface="Arial"/>
              </a:rPr>
              <a:t>CHƯA CHÍNH XÁC</a:t>
            </a:r>
            <a:endParaRPr lang="en-US" sz="3600" b="1" kern="10">
              <a:ln w="19050">
                <a:solidFill>
                  <a:srgbClr val="FFFF00"/>
                </a:solidFill>
                <a:round/>
                <a:headEnd/>
                <a:tailEnd/>
              </a:ln>
              <a:solidFill>
                <a:srgbClr val="FF0000"/>
              </a:solidFill>
              <a:latin typeface="Arial"/>
              <a:cs typeface="Arial"/>
            </a:endParaRPr>
          </a:p>
        </p:txBody>
      </p:sp>
      <p:sp>
        <p:nvSpPr>
          <p:cNvPr id="96279" name="Text Box 23"/>
          <p:cNvSpPr txBox="1">
            <a:spLocks noChangeArrowheads="1"/>
          </p:cNvSpPr>
          <p:nvPr/>
        </p:nvSpPr>
        <p:spPr bwMode="auto">
          <a:xfrm>
            <a:off x="496888" y="2827338"/>
            <a:ext cx="62087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400">
                <a:solidFill>
                  <a:srgbClr val="0000CC"/>
                </a:solidFill>
              </a:rPr>
              <a:t>a/ Gạo, bắp, khoai tây, bánh mì, khoai lang.</a:t>
            </a:r>
          </a:p>
        </p:txBody>
      </p:sp>
      <p:sp>
        <p:nvSpPr>
          <p:cNvPr id="96280" name="Text Box 24"/>
          <p:cNvSpPr txBox="1">
            <a:spLocks noChangeArrowheads="1"/>
          </p:cNvSpPr>
          <p:nvPr/>
        </p:nvSpPr>
        <p:spPr bwMode="auto">
          <a:xfrm>
            <a:off x="496888" y="3321050"/>
            <a:ext cx="62087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400">
                <a:solidFill>
                  <a:srgbClr val="0000CC"/>
                </a:solidFill>
              </a:rPr>
              <a:t>b/ Cá, thịt gà, đậu nành, tôm, cua.</a:t>
            </a:r>
          </a:p>
        </p:txBody>
      </p:sp>
      <p:sp>
        <p:nvSpPr>
          <p:cNvPr id="96281" name="Text Box 25"/>
          <p:cNvSpPr txBox="1">
            <a:spLocks noChangeArrowheads="1"/>
          </p:cNvSpPr>
          <p:nvPr/>
        </p:nvSpPr>
        <p:spPr bwMode="auto">
          <a:xfrm>
            <a:off x="496888" y="3824288"/>
            <a:ext cx="62087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400">
                <a:solidFill>
                  <a:srgbClr val="0000CC"/>
                </a:solidFill>
              </a:rPr>
              <a:t>c/ Lạc, mè, mỡ lợn, dừa.</a:t>
            </a:r>
          </a:p>
        </p:txBody>
      </p:sp>
      <p:sp>
        <p:nvSpPr>
          <p:cNvPr id="96282" name="AutoShape 26"/>
          <p:cNvSpPr>
            <a:spLocks noChangeArrowheads="1"/>
          </p:cNvSpPr>
          <p:nvPr/>
        </p:nvSpPr>
        <p:spPr bwMode="auto">
          <a:xfrm>
            <a:off x="7772400" y="6477000"/>
            <a:ext cx="685800" cy="381000"/>
          </a:xfrm>
          <a:prstGeom prst="roundRect">
            <a:avLst>
              <a:gd name="adj" fmla="val 5833"/>
            </a:avLst>
          </a:prstGeom>
          <a:solidFill>
            <a:srgbClr val="00FF99"/>
          </a:solidFill>
          <a:ln w="12700">
            <a:solidFill>
              <a:schemeClr val="folHlink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solidFill>
                  <a:schemeClr val="bg1"/>
                </a:solidFill>
              </a:rPr>
              <a:t>X</a:t>
            </a:r>
            <a:endParaRPr lang="vi-VN" b="1">
              <a:solidFill>
                <a:schemeClr val="bg1"/>
              </a:solidFill>
            </a:endParaRPr>
          </a:p>
        </p:txBody>
      </p:sp>
      <p:sp>
        <p:nvSpPr>
          <p:cNvPr id="10266" name="AutoShape 27">
            <a:hlinkClick r:id="rId7" action="ppaction://hlinksldjump"/>
          </p:cNvPr>
          <p:cNvSpPr>
            <a:spLocks noChangeArrowheads="1"/>
          </p:cNvSpPr>
          <p:nvPr/>
        </p:nvSpPr>
        <p:spPr bwMode="auto">
          <a:xfrm>
            <a:off x="6400800" y="6400800"/>
            <a:ext cx="762000" cy="457200"/>
          </a:xfrm>
          <a:prstGeom prst="leftArrow">
            <a:avLst>
              <a:gd name="adj1" fmla="val 50000"/>
              <a:gd name="adj2" fmla="val 41667"/>
            </a:avLst>
          </a:prstGeom>
          <a:solidFill>
            <a:schemeClr val="accent1"/>
          </a:solidFill>
          <a:ln w="9525">
            <a:solidFill>
              <a:schemeClr val="folHlink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6284" name="Text Box 28"/>
          <p:cNvSpPr txBox="1">
            <a:spLocks noChangeArrowheads="1"/>
          </p:cNvSpPr>
          <p:nvPr/>
        </p:nvSpPr>
        <p:spPr bwMode="auto">
          <a:xfrm>
            <a:off x="503238" y="4340225"/>
            <a:ext cx="62087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400">
                <a:solidFill>
                  <a:srgbClr val="0000CC"/>
                </a:solidFill>
              </a:rPr>
              <a:t>d/ Rau cải, cà rốt, thanh long, khế, thơm</a:t>
            </a:r>
          </a:p>
        </p:txBody>
      </p:sp>
    </p:spTree>
  </p:cSld>
  <p:clrMapOvr>
    <a:masterClrMapping/>
  </p:clrMapOvr>
  <p:transition spd="slow"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"/>
                                        <p:tgtEl>
                                          <p:spTgt spid="962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"/>
                                        <p:tgtEl>
                                          <p:spTgt spid="962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"/>
                                        <p:tgtEl>
                                          <p:spTgt spid="962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"/>
                                        <p:tgtEl>
                                          <p:spTgt spid="96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"/>
                                        <p:tgtEl>
                                          <p:spTgt spid="96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"/>
                                        <p:tgtEl>
                                          <p:spTgt spid="96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"/>
                                        <p:tgtEl>
                                          <p:spTgt spid="96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"/>
                                        <p:tgtEl>
                                          <p:spTgt spid="96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"/>
                                        <p:tgtEl>
                                          <p:spTgt spid="962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"/>
                                        <p:tgtEl>
                                          <p:spTgt spid="962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"/>
                                        <p:tgtEl>
                                          <p:spTgt spid="962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962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2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4" dur="80"/>
                                        <p:tgtEl>
                                          <p:spTgt spid="9626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5" dur="80"/>
                                        <p:tgtEl>
                                          <p:spTgt spid="9626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6" dur="80"/>
                                        <p:tgtEl>
                                          <p:spTgt spid="9626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 nodeType="afterGroup">
                            <p:stCondLst>
                              <p:cond delay="2100"/>
                            </p:stCondLst>
                            <p:childTnLst>
                              <p:par>
                                <p:cTn id="48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0" dur="80"/>
                                        <p:tgtEl>
                                          <p:spTgt spid="9627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1" dur="80"/>
                                        <p:tgtEl>
                                          <p:spTgt spid="9627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2" dur="80"/>
                                        <p:tgtEl>
                                          <p:spTgt spid="9627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 nodeType="afterGroup">
                            <p:stCondLst>
                              <p:cond delay="3580"/>
                            </p:stCondLst>
                            <p:childTnLst>
                              <p:par>
                                <p:cTn id="54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6" dur="80"/>
                                        <p:tgtEl>
                                          <p:spTgt spid="9628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7" dur="80"/>
                                        <p:tgtEl>
                                          <p:spTgt spid="9628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" dur="80"/>
                                        <p:tgtEl>
                                          <p:spTgt spid="9628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 nodeType="afterGroup">
                            <p:stCondLst>
                              <p:cond delay="4740"/>
                            </p:stCondLst>
                            <p:childTnLst>
                              <p:par>
                                <p:cTn id="60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2" dur="80"/>
                                        <p:tgtEl>
                                          <p:spTgt spid="9628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3" dur="80"/>
                                        <p:tgtEl>
                                          <p:spTgt spid="9628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4" dur="80"/>
                                        <p:tgtEl>
                                          <p:spTgt spid="9628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 nodeType="afterGroup">
                            <p:stCondLst>
                              <p:cond delay="5540"/>
                            </p:stCondLst>
                            <p:childTnLst>
                              <p:par>
                                <p:cTn id="66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8" dur="80"/>
                                        <p:tgtEl>
                                          <p:spTgt spid="9628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9" dur="80"/>
                                        <p:tgtEl>
                                          <p:spTgt spid="9628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0" dur="80"/>
                                        <p:tgtEl>
                                          <p:spTgt spid="9628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1" restart="whenNotActive" fill="hold" evtFilter="cancelBubble" nodeType="interactiveSeq">
                <p:stCondLst>
                  <p:cond evt="onClick" delay="0">
                    <p:tgtEl>
                      <p:spTgt spid="9627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2" fill="hold" nodeType="clickPar">
                      <p:stCondLst>
                        <p:cond delay="0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xit" presetSubtype="0" fill="hold" grpId="1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7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77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7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80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8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83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8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86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8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89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8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92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9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95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9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98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9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101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0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bomb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6274"/>
                  </p:tgtEl>
                </p:cond>
              </p:nextCondLst>
            </p:seq>
            <p:seq concurrent="1" nextAc="seek">
              <p:cTn id="103" restart="whenNotActive" fill="hold" evtFilter="cancelBubble" nodeType="interactiveSeq">
                <p:stCondLst>
                  <p:cond evt="onClick" delay="0">
                    <p:tgtEl>
                      <p:spTgt spid="9627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4" fill="hold" nodeType="clickPar">
                      <p:stCondLst>
                        <p:cond delay="0"/>
                      </p:stCondLst>
                      <p:childTnLst>
                        <p:par>
                          <p:cTn id="10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8" dur="500"/>
                                        <p:tgtEl>
                                          <p:spTgt spid="9627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0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applause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09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110" dur="2000" fill="hold"/>
                                        <p:tgtEl>
                                          <p:spTgt spid="9627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6275"/>
                  </p:tgtEl>
                </p:cond>
              </p:nextCondLst>
            </p:seq>
            <p:seq concurrent="1" nextAc="seek">
              <p:cTn id="111" restart="whenNotActive" fill="hold" evtFilter="cancelBubble" nodeType="interactiveSeq">
                <p:stCondLst>
                  <p:cond evt="onClick" delay="0">
                    <p:tgtEl>
                      <p:spTgt spid="9627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2" fill="hold" nodeType="clickPar">
                      <p:stCondLst>
                        <p:cond delay="0"/>
                      </p:stCondLst>
                      <p:childTnLst>
                        <p:par>
                          <p:cTn id="1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6" dur="500"/>
                                        <p:tgtEl>
                                          <p:spTgt spid="9627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6276"/>
                  </p:tgtEl>
                </p:cond>
              </p:nextCondLst>
            </p:seq>
            <p:seq concurrent="1" nextAc="seek">
              <p:cTn id="117" restart="whenNotActive" fill="hold" evtFilter="cancelBubble" nodeType="interactiveSeq">
                <p:stCondLst>
                  <p:cond evt="onClick" delay="0">
                    <p:tgtEl>
                      <p:spTgt spid="9628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8" fill="hold" nodeType="clickPar">
                      <p:stCondLst>
                        <p:cond delay="0"/>
                      </p:stCondLst>
                      <p:childTnLst>
                        <p:par>
                          <p:cTn id="1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0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21" dur="500"/>
                                        <p:tgtEl>
                                          <p:spTgt spid="962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6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6282"/>
                  </p:tgtEl>
                </p:cond>
              </p:nextCondLst>
            </p:seq>
          </p:childTnLst>
        </p:cTn>
      </p:par>
    </p:tnLst>
    <p:bldLst>
      <p:bldP spid="96261" grpId="0"/>
      <p:bldP spid="96262" grpId="0"/>
      <p:bldP spid="96263" grpId="0" animBg="1"/>
      <p:bldP spid="96264" grpId="0" animBg="1"/>
      <p:bldP spid="96264" grpId="1" animBg="1"/>
      <p:bldP spid="96265" grpId="0" animBg="1"/>
      <p:bldP spid="96265" grpId="1" animBg="1"/>
      <p:bldP spid="96266" grpId="0" animBg="1"/>
      <p:bldP spid="96266" grpId="1" animBg="1"/>
      <p:bldP spid="96267" grpId="0" animBg="1"/>
      <p:bldP spid="96267" grpId="1" animBg="1"/>
      <p:bldP spid="96268" grpId="0" animBg="1"/>
      <p:bldP spid="96268" grpId="1" animBg="1"/>
      <p:bldP spid="96269" grpId="0" animBg="1"/>
      <p:bldP spid="96269" grpId="1" animBg="1"/>
      <p:bldP spid="96270" grpId="0" animBg="1"/>
      <p:bldP spid="96270" grpId="1" animBg="1"/>
      <p:bldP spid="96271" grpId="0" animBg="1"/>
      <p:bldP spid="96271" grpId="1" animBg="1"/>
      <p:bldP spid="96272" grpId="0" animBg="1"/>
      <p:bldP spid="96272" grpId="1" animBg="1"/>
      <p:bldP spid="96273" grpId="0" animBg="1"/>
      <p:bldP spid="96273" grpId="1" animBg="1"/>
      <p:bldP spid="96277" grpId="0" animBg="1"/>
      <p:bldP spid="96278" grpId="0" animBg="1"/>
      <p:bldP spid="96278" grpId="1" animBg="1"/>
      <p:bldP spid="96279" grpId="0"/>
      <p:bldP spid="96279" grpId="1"/>
      <p:bldP spid="96280" grpId="0"/>
      <p:bldP spid="96281" grpId="0"/>
      <p:bldP spid="96284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1579</TotalTime>
  <Words>2222</Words>
  <Application>Microsoft Office PowerPoint</Application>
  <PresentationFormat>On-screen Show (4:3)</PresentationFormat>
  <Paragraphs>694</Paragraphs>
  <Slides>27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9" baseType="lpstr">
      <vt:lpstr>Arial</vt:lpstr>
      <vt:lpstr>Default Design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Thanh An</dc:creator>
  <cp:lastModifiedBy>CSTeam</cp:lastModifiedBy>
  <cp:revision>203</cp:revision>
  <dcterms:created xsi:type="dcterms:W3CDTF">2010-03-09T11:06:52Z</dcterms:created>
  <dcterms:modified xsi:type="dcterms:W3CDTF">2016-06-30T01:08:28Z</dcterms:modified>
</cp:coreProperties>
</file>